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6" r:id="rId3"/>
    <p:sldMasterId id="2147483684" r:id="rId4"/>
    <p:sldMasterId id="2147483697" r:id="rId5"/>
    <p:sldMasterId id="2147483709" r:id="rId6"/>
    <p:sldMasterId id="2147483723" r:id="rId7"/>
    <p:sldMasterId id="2147483735" r:id="rId8"/>
    <p:sldMasterId id="2147483748" r:id="rId9"/>
    <p:sldMasterId id="2147483762" r:id="rId10"/>
    <p:sldMasterId id="2147483768" r:id="rId11"/>
    <p:sldMasterId id="2147483782" r:id="rId12"/>
    <p:sldMasterId id="2147483788" r:id="rId13"/>
  </p:sldMasterIdLst>
  <p:notesMasterIdLst>
    <p:notesMasterId r:id="rId35"/>
  </p:notesMasterIdLst>
  <p:sldIdLst>
    <p:sldId id="305" r:id="rId14"/>
    <p:sldId id="256" r:id="rId15"/>
    <p:sldId id="261" r:id="rId16"/>
    <p:sldId id="257" r:id="rId17"/>
    <p:sldId id="262" r:id="rId18"/>
    <p:sldId id="264" r:id="rId19"/>
    <p:sldId id="265" r:id="rId20"/>
    <p:sldId id="266" r:id="rId21"/>
    <p:sldId id="272" r:id="rId22"/>
    <p:sldId id="268" r:id="rId23"/>
    <p:sldId id="274" r:id="rId24"/>
    <p:sldId id="291" r:id="rId25"/>
    <p:sldId id="276" r:id="rId26"/>
    <p:sldId id="277" r:id="rId27"/>
    <p:sldId id="280" r:id="rId28"/>
    <p:sldId id="281" r:id="rId29"/>
    <p:sldId id="279" r:id="rId30"/>
    <p:sldId id="282" r:id="rId31"/>
    <p:sldId id="283" r:id="rId32"/>
    <p:sldId id="284" r:id="rId33"/>
    <p:sldId id="287" r:id="rId34"/>
  </p:sldIdLst>
  <p:sldSz cx="12192000" cy="6858000"/>
  <p:notesSz cx="6858000" cy="9144000"/>
  <p:embeddedFontLst>
    <p:embeddedFont>
      <p:font typeface="Calibri Light" panose="020F0302020204030204" pitchFamily="34" charset="0"/>
      <p:regular r:id="rId36"/>
      <p:italic r:id="rId37"/>
    </p:embeddedFont>
    <p:embeddedFont>
      <p:font typeface="맑은 고딕" panose="020B0503020000020004" pitchFamily="34" charset="-127"/>
      <p:regular r:id="rId38"/>
      <p:bold r:id="rId39"/>
    </p:embeddedFont>
    <p:embeddedFont>
      <p:font typeface="Tahoma" panose="020B0604030504040204" pitchFamily="34" charset="0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  <p:embeddedFont>
      <p:font typeface="Wingdings 2" panose="05020102010507070707" pitchFamily="18" charset="2"/>
      <p:regular r:id="rId50"/>
    </p:embeddedFon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Comic Sans MS" panose="030F0702030302020204" pitchFamily="66" charset="0"/>
      <p:regular r:id="rId55"/>
      <p:bold r:id="rId56"/>
      <p:italic r:id="rId57"/>
      <p:boldItalic r:id="rId58"/>
    </p:embeddedFont>
    <p:embeddedFont>
      <p:font typeface="Impact" panose="020B0806030902050204" pitchFamily="34" charset="0"/>
      <p:regular r:id="rId5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6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font" Target="fonts/font4.fntdata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20" Type="http://schemas.openxmlformats.org/officeDocument/2006/relationships/slide" Target="slides/slide7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A90AD5-CA05-4A4C-8BA8-7BBFE9873938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559F30-31EF-49C0-9778-178A241DFBB4}">
      <dgm:prSet phldrT="[Текст]" phldr="1"/>
      <dgm:spPr/>
      <dgm:t>
        <a:bodyPr/>
        <a:lstStyle/>
        <a:p>
          <a:endParaRPr lang="ru-RU" dirty="0"/>
        </a:p>
      </dgm:t>
    </dgm:pt>
    <dgm:pt modelId="{A738FBFC-B82B-4D8D-A333-DA95CF9D8D9D}" type="parTrans" cxnId="{065BEC90-DFA5-4FE2-80B4-7FF0E7166226}">
      <dgm:prSet/>
      <dgm:spPr/>
      <dgm:t>
        <a:bodyPr/>
        <a:lstStyle/>
        <a:p>
          <a:endParaRPr lang="ru-RU"/>
        </a:p>
      </dgm:t>
    </dgm:pt>
    <dgm:pt modelId="{D1B92BB0-70E1-44D8-86E5-1C521885864E}" type="sibTrans" cxnId="{065BEC90-DFA5-4FE2-80B4-7FF0E7166226}">
      <dgm:prSet/>
      <dgm:spPr/>
      <dgm:t>
        <a:bodyPr/>
        <a:lstStyle/>
        <a:p>
          <a:endParaRPr lang="ru-RU"/>
        </a:p>
      </dgm:t>
    </dgm:pt>
    <dgm:pt modelId="{506F264E-DFA5-44A5-A50F-2F9774E9B176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ЕДИНЫЕ ПОДХОДЫ К ФОРМИРОВАНИЮ З/П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A25C79-CEE0-4208-9A43-42923615109E}" type="parTrans" cxnId="{15581F15-A7DD-4E37-98A4-E23901950511}">
      <dgm:prSet/>
      <dgm:spPr/>
      <dgm:t>
        <a:bodyPr/>
        <a:lstStyle/>
        <a:p>
          <a:endParaRPr lang="ru-RU"/>
        </a:p>
      </dgm:t>
    </dgm:pt>
    <dgm:pt modelId="{55817EB5-16C9-4EF8-AFC1-2CA1338B2D37}" type="sibTrans" cxnId="{15581F15-A7DD-4E37-98A4-E23901950511}">
      <dgm:prSet/>
      <dgm:spPr/>
      <dgm:t>
        <a:bodyPr/>
        <a:lstStyle/>
        <a:p>
          <a:endParaRPr lang="ru-RU"/>
        </a:p>
      </dgm:t>
    </dgm:pt>
    <dgm:pt modelId="{5D58DA90-CDC6-4510-9292-FCFDE54F4141}">
      <dgm:prSet phldrT="[Текст]" phldr="1"/>
      <dgm:spPr/>
      <dgm:t>
        <a:bodyPr/>
        <a:lstStyle/>
        <a:p>
          <a:endParaRPr lang="ru-RU" dirty="0"/>
        </a:p>
      </dgm:t>
    </dgm:pt>
    <dgm:pt modelId="{E5CF9C7C-FA9D-4C8B-9E32-519E37E32D30}" type="parTrans" cxnId="{F73E4B2A-0E16-47D8-A8C5-4F43444775CA}">
      <dgm:prSet/>
      <dgm:spPr/>
      <dgm:t>
        <a:bodyPr/>
        <a:lstStyle/>
        <a:p>
          <a:endParaRPr lang="ru-RU"/>
        </a:p>
      </dgm:t>
    </dgm:pt>
    <dgm:pt modelId="{69385F53-1458-4A3D-89DD-D4C5D3026F51}" type="sibTrans" cxnId="{F73E4B2A-0E16-47D8-A8C5-4F43444775CA}">
      <dgm:prSet/>
      <dgm:spPr/>
      <dgm:t>
        <a:bodyPr/>
        <a:lstStyle/>
        <a:p>
          <a:endParaRPr lang="ru-RU"/>
        </a:p>
      </dgm:t>
    </dgm:pt>
    <dgm:pt modelId="{863B538A-CCC0-464A-8D7B-73313ED2DEB8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ВЫПЛАТЫ  ЗА НОВЫЕ КК: ПЕДАГОГ-МЕТОДИСТ; ПЕДАГОГ-НАСТАВНИК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745C0B-BF0E-4117-A4A7-283AAD64F093}" type="parTrans" cxnId="{52CEF2B9-8F09-4735-8D24-69222E5E38C3}">
      <dgm:prSet/>
      <dgm:spPr/>
      <dgm:t>
        <a:bodyPr/>
        <a:lstStyle/>
        <a:p>
          <a:endParaRPr lang="ru-RU"/>
        </a:p>
      </dgm:t>
    </dgm:pt>
    <dgm:pt modelId="{EB33558F-089D-484D-9346-C064BBFE2610}" type="sibTrans" cxnId="{52CEF2B9-8F09-4735-8D24-69222E5E38C3}">
      <dgm:prSet/>
      <dgm:spPr/>
      <dgm:t>
        <a:bodyPr/>
        <a:lstStyle/>
        <a:p>
          <a:endParaRPr lang="ru-RU"/>
        </a:p>
      </dgm:t>
    </dgm:pt>
    <dgm:pt modelId="{A99E5CF9-9A5B-41A3-8A1A-780A9B5BDFF4}">
      <dgm:prSet phldrT="[Текст]"/>
      <dgm:spPr/>
      <dgm:t>
        <a:bodyPr/>
        <a:lstStyle/>
        <a:p>
          <a:endParaRPr lang="ru-RU" dirty="0"/>
        </a:p>
      </dgm:t>
    </dgm:pt>
    <dgm:pt modelId="{166ED1DC-9EF1-4638-8CDA-197D067F9EFD}" type="sibTrans" cxnId="{AF0D12F0-A6C0-4E3C-A056-AE1E3A59C9D3}">
      <dgm:prSet/>
      <dgm:spPr/>
      <dgm:t>
        <a:bodyPr/>
        <a:lstStyle/>
        <a:p>
          <a:endParaRPr lang="ru-RU"/>
        </a:p>
      </dgm:t>
    </dgm:pt>
    <dgm:pt modelId="{12571FE3-005D-4885-9421-E2829CDA7DF7}" type="parTrans" cxnId="{AF0D12F0-A6C0-4E3C-A056-AE1E3A59C9D3}">
      <dgm:prSet/>
      <dgm:spPr/>
      <dgm:t>
        <a:bodyPr/>
        <a:lstStyle/>
        <a:p>
          <a:endParaRPr lang="ru-RU"/>
        </a:p>
      </dgm:t>
    </dgm:pt>
    <dgm:pt modelId="{23C94DEE-D4CB-4C61-AF7C-6145C2F6C2FF}">
      <dgm:prSet phldrT="[Текст]"/>
      <dgm:spPr/>
      <dgm:t>
        <a:bodyPr/>
        <a:lstStyle/>
        <a:p>
          <a:endParaRPr lang="ru-RU" dirty="0">
            <a:latin typeface="+mj-lt"/>
          </a:endParaRPr>
        </a:p>
      </dgm:t>
    </dgm:pt>
    <dgm:pt modelId="{2658E1EF-1F77-41BC-8E25-920DF3DC0631}" type="sibTrans" cxnId="{C11B9C8E-F132-4577-8568-0B15215D88DA}">
      <dgm:prSet/>
      <dgm:spPr/>
      <dgm:t>
        <a:bodyPr/>
        <a:lstStyle/>
        <a:p>
          <a:endParaRPr lang="ru-RU"/>
        </a:p>
      </dgm:t>
    </dgm:pt>
    <dgm:pt modelId="{4B3E0966-875B-4023-A571-F5179C219EE1}" type="parTrans" cxnId="{C11B9C8E-F132-4577-8568-0B15215D88DA}">
      <dgm:prSet/>
      <dgm:spPr/>
      <dgm:t>
        <a:bodyPr/>
        <a:lstStyle/>
        <a:p>
          <a:endParaRPr lang="ru-RU"/>
        </a:p>
      </dgm:t>
    </dgm:pt>
    <dgm:pt modelId="{27E90E4C-927F-4640-9524-5359854287EC}" type="pres">
      <dgm:prSet presAssocID="{C6A90AD5-CA05-4A4C-8BA8-7BBFE9873938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C53B9B2-89C5-40B6-9F1D-E96D57DE37A9}" type="pres">
      <dgm:prSet presAssocID="{A99E5CF9-9A5B-41A3-8A1A-780A9B5BDFF4}" presName="composite" presStyleCnt="0"/>
      <dgm:spPr/>
      <dgm:t>
        <a:bodyPr/>
        <a:lstStyle/>
        <a:p>
          <a:endParaRPr lang="ru-RU"/>
        </a:p>
      </dgm:t>
    </dgm:pt>
    <dgm:pt modelId="{EDF78AA6-53BC-49FC-9B1E-DBE7DC909A4C}" type="pres">
      <dgm:prSet presAssocID="{A99E5CF9-9A5B-41A3-8A1A-780A9B5BDFF4}" presName="FirstChild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3876AD-4AE8-453E-A6F6-4BB78AB912E1}" type="pres">
      <dgm:prSet presAssocID="{A99E5CF9-9A5B-41A3-8A1A-780A9B5BDFF4}" presName="Parent" presStyleLbl="alignNode1" presStyleIdx="0" presStyleCnt="3">
        <dgm:presLayoutVars>
          <dgm:chMax val="3"/>
          <dgm:chPref val="3"/>
          <dgm:bulletEnabled val="1"/>
        </dgm:presLayoutVars>
      </dgm:prSet>
      <dgm:spPr>
        <a:prstGeom prst="flowChartOnlineStorage">
          <a:avLst/>
        </a:prstGeom>
      </dgm:spPr>
      <dgm:t>
        <a:bodyPr/>
        <a:lstStyle/>
        <a:p>
          <a:endParaRPr lang="ru-RU"/>
        </a:p>
      </dgm:t>
    </dgm:pt>
    <dgm:pt modelId="{5E94EF55-AB75-4647-A527-522F7226BA70}" type="pres">
      <dgm:prSet presAssocID="{A99E5CF9-9A5B-41A3-8A1A-780A9B5BDFF4}" presName="Accent" presStyleLbl="parChTrans1D1" presStyleIdx="0" presStyleCnt="3"/>
      <dgm:spPr/>
      <dgm:t>
        <a:bodyPr/>
        <a:lstStyle/>
        <a:p>
          <a:endParaRPr lang="ru-RU"/>
        </a:p>
      </dgm:t>
    </dgm:pt>
    <dgm:pt modelId="{DC5A9ED7-93A1-4F62-ABA1-726B97E8F190}" type="pres">
      <dgm:prSet presAssocID="{166ED1DC-9EF1-4638-8CDA-197D067F9EFD}" presName="sibTrans" presStyleCnt="0"/>
      <dgm:spPr/>
      <dgm:t>
        <a:bodyPr/>
        <a:lstStyle/>
        <a:p>
          <a:endParaRPr lang="ru-RU"/>
        </a:p>
      </dgm:t>
    </dgm:pt>
    <dgm:pt modelId="{E48B87B4-4D70-4DE6-B357-349DFB650C5B}" type="pres">
      <dgm:prSet presAssocID="{A0559F30-31EF-49C0-9778-178A241DFBB4}" presName="composite" presStyleCnt="0"/>
      <dgm:spPr/>
      <dgm:t>
        <a:bodyPr/>
        <a:lstStyle/>
        <a:p>
          <a:endParaRPr lang="ru-RU"/>
        </a:p>
      </dgm:t>
    </dgm:pt>
    <dgm:pt modelId="{AF5726E7-4787-489A-8C1E-DBA6FFEACF1C}" type="pres">
      <dgm:prSet presAssocID="{A0559F30-31EF-49C0-9778-178A241DFBB4}" presName="FirstChild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C5AA1A-08F8-452F-9EA3-B92230FE717F}" type="pres">
      <dgm:prSet presAssocID="{A0559F30-31EF-49C0-9778-178A241DFBB4}" presName="Parent" presStyleLbl="alignNode1" presStyleIdx="1" presStyleCnt="3">
        <dgm:presLayoutVars>
          <dgm:chMax val="3"/>
          <dgm:chPref val="3"/>
          <dgm:bulletEnabled val="1"/>
        </dgm:presLayoutVars>
      </dgm:prSet>
      <dgm:spPr>
        <a:prstGeom prst="flowChartOnlineStorage">
          <a:avLst/>
        </a:prstGeom>
      </dgm:spPr>
      <dgm:t>
        <a:bodyPr/>
        <a:lstStyle/>
        <a:p>
          <a:endParaRPr lang="ru-RU"/>
        </a:p>
      </dgm:t>
    </dgm:pt>
    <dgm:pt modelId="{6A7BCBBA-E719-47B0-BA3C-80BB82033FE8}" type="pres">
      <dgm:prSet presAssocID="{A0559F30-31EF-49C0-9778-178A241DFBB4}" presName="Accent" presStyleLbl="parChTrans1D1" presStyleIdx="1" presStyleCnt="3"/>
      <dgm:spPr/>
      <dgm:t>
        <a:bodyPr/>
        <a:lstStyle/>
        <a:p>
          <a:endParaRPr lang="ru-RU"/>
        </a:p>
      </dgm:t>
    </dgm:pt>
    <dgm:pt modelId="{CE7F7198-86CC-4364-BD98-F2E01211C092}" type="pres">
      <dgm:prSet presAssocID="{D1B92BB0-70E1-44D8-86E5-1C521885864E}" presName="sibTrans" presStyleCnt="0"/>
      <dgm:spPr/>
      <dgm:t>
        <a:bodyPr/>
        <a:lstStyle/>
        <a:p>
          <a:endParaRPr lang="ru-RU"/>
        </a:p>
      </dgm:t>
    </dgm:pt>
    <dgm:pt modelId="{CBBD1DD2-0F70-4F0A-81F9-DAD7B1988D64}" type="pres">
      <dgm:prSet presAssocID="{5D58DA90-CDC6-4510-9292-FCFDE54F4141}" presName="composite" presStyleCnt="0"/>
      <dgm:spPr/>
      <dgm:t>
        <a:bodyPr/>
        <a:lstStyle/>
        <a:p>
          <a:endParaRPr lang="ru-RU"/>
        </a:p>
      </dgm:t>
    </dgm:pt>
    <dgm:pt modelId="{D42FC75F-3FDF-47A3-83DA-C015F999E76D}" type="pres">
      <dgm:prSet presAssocID="{5D58DA90-CDC6-4510-9292-FCFDE54F4141}" presName="FirstChild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415B25-DD27-422B-82E4-97181F987942}" type="pres">
      <dgm:prSet presAssocID="{5D58DA90-CDC6-4510-9292-FCFDE54F4141}" presName="Parent" presStyleLbl="alignNode1" presStyleIdx="2" presStyleCnt="3">
        <dgm:presLayoutVars>
          <dgm:chMax val="3"/>
          <dgm:chPref val="3"/>
          <dgm:bulletEnabled val="1"/>
        </dgm:presLayoutVars>
      </dgm:prSet>
      <dgm:spPr>
        <a:prstGeom prst="flowChartOnlineStorage">
          <a:avLst/>
        </a:prstGeom>
      </dgm:spPr>
      <dgm:t>
        <a:bodyPr/>
        <a:lstStyle/>
        <a:p>
          <a:endParaRPr lang="ru-RU"/>
        </a:p>
      </dgm:t>
    </dgm:pt>
    <dgm:pt modelId="{A7D634C7-7FAC-4E66-8BD8-74125831B597}" type="pres">
      <dgm:prSet presAssocID="{5D58DA90-CDC6-4510-9292-FCFDE54F4141}" presName="Accent" presStyleLbl="parChTrans1D1" presStyleIdx="2" presStyleCnt="3"/>
      <dgm:spPr/>
      <dgm:t>
        <a:bodyPr/>
        <a:lstStyle/>
        <a:p>
          <a:endParaRPr lang="ru-RU"/>
        </a:p>
      </dgm:t>
    </dgm:pt>
  </dgm:ptLst>
  <dgm:cxnLst>
    <dgm:cxn modelId="{98CB6D6D-8A29-44BA-A06D-5732927B28FF}" type="presOf" srcId="{A99E5CF9-9A5B-41A3-8A1A-780A9B5BDFF4}" destId="{B63876AD-4AE8-453E-A6F6-4BB78AB912E1}" srcOrd="0" destOrd="0" presId="urn:microsoft.com/office/officeart/2011/layout/TabList"/>
    <dgm:cxn modelId="{1E159B52-3D3E-44A9-BF67-63E8423B99F3}" type="presOf" srcId="{C6A90AD5-CA05-4A4C-8BA8-7BBFE9873938}" destId="{27E90E4C-927F-4640-9524-5359854287EC}" srcOrd="0" destOrd="0" presId="urn:microsoft.com/office/officeart/2011/layout/TabList"/>
    <dgm:cxn modelId="{F57B1B1B-7CA7-4F07-9669-29C2C28E3F80}" type="presOf" srcId="{23C94DEE-D4CB-4C61-AF7C-6145C2F6C2FF}" destId="{EDF78AA6-53BC-49FC-9B1E-DBE7DC909A4C}" srcOrd="0" destOrd="0" presId="urn:microsoft.com/office/officeart/2011/layout/TabList"/>
    <dgm:cxn modelId="{F73E4B2A-0E16-47D8-A8C5-4F43444775CA}" srcId="{C6A90AD5-CA05-4A4C-8BA8-7BBFE9873938}" destId="{5D58DA90-CDC6-4510-9292-FCFDE54F4141}" srcOrd="2" destOrd="0" parTransId="{E5CF9C7C-FA9D-4C8B-9E32-519E37E32D30}" sibTransId="{69385F53-1458-4A3D-89DD-D4C5D3026F51}"/>
    <dgm:cxn modelId="{15581F15-A7DD-4E37-98A4-E23901950511}" srcId="{A0559F30-31EF-49C0-9778-178A241DFBB4}" destId="{506F264E-DFA5-44A5-A50F-2F9774E9B176}" srcOrd="0" destOrd="0" parTransId="{EEA25C79-CEE0-4208-9A43-42923615109E}" sibTransId="{55817EB5-16C9-4EF8-AFC1-2CA1338B2D37}"/>
    <dgm:cxn modelId="{C3872828-19D4-44AE-8437-FEA5E2730BE2}" type="presOf" srcId="{5D58DA90-CDC6-4510-9292-FCFDE54F4141}" destId="{F5415B25-DD27-422B-82E4-97181F987942}" srcOrd="0" destOrd="0" presId="urn:microsoft.com/office/officeart/2011/layout/TabList"/>
    <dgm:cxn modelId="{AF0D12F0-A6C0-4E3C-A056-AE1E3A59C9D3}" srcId="{C6A90AD5-CA05-4A4C-8BA8-7BBFE9873938}" destId="{A99E5CF9-9A5B-41A3-8A1A-780A9B5BDFF4}" srcOrd="0" destOrd="0" parTransId="{12571FE3-005D-4885-9421-E2829CDA7DF7}" sibTransId="{166ED1DC-9EF1-4638-8CDA-197D067F9EFD}"/>
    <dgm:cxn modelId="{C11B9C8E-F132-4577-8568-0B15215D88DA}" srcId="{A99E5CF9-9A5B-41A3-8A1A-780A9B5BDFF4}" destId="{23C94DEE-D4CB-4C61-AF7C-6145C2F6C2FF}" srcOrd="0" destOrd="0" parTransId="{4B3E0966-875B-4023-A571-F5179C219EE1}" sibTransId="{2658E1EF-1F77-41BC-8E25-920DF3DC0631}"/>
    <dgm:cxn modelId="{9A6BA5DA-5879-49C3-A697-D89FC58870ED}" type="presOf" srcId="{A0559F30-31EF-49C0-9778-178A241DFBB4}" destId="{F5C5AA1A-08F8-452F-9EA3-B92230FE717F}" srcOrd="0" destOrd="0" presId="urn:microsoft.com/office/officeart/2011/layout/TabList"/>
    <dgm:cxn modelId="{065BEC90-DFA5-4FE2-80B4-7FF0E7166226}" srcId="{C6A90AD5-CA05-4A4C-8BA8-7BBFE9873938}" destId="{A0559F30-31EF-49C0-9778-178A241DFBB4}" srcOrd="1" destOrd="0" parTransId="{A738FBFC-B82B-4D8D-A333-DA95CF9D8D9D}" sibTransId="{D1B92BB0-70E1-44D8-86E5-1C521885864E}"/>
    <dgm:cxn modelId="{B1A0B2DD-8146-4761-9C61-6D05B6C2C42C}" type="presOf" srcId="{863B538A-CCC0-464A-8D7B-73313ED2DEB8}" destId="{D42FC75F-3FDF-47A3-83DA-C015F999E76D}" srcOrd="0" destOrd="0" presId="urn:microsoft.com/office/officeart/2011/layout/TabList"/>
    <dgm:cxn modelId="{52CEF2B9-8F09-4735-8D24-69222E5E38C3}" srcId="{5D58DA90-CDC6-4510-9292-FCFDE54F4141}" destId="{863B538A-CCC0-464A-8D7B-73313ED2DEB8}" srcOrd="0" destOrd="0" parTransId="{D8745C0B-BF0E-4117-A4A7-283AAD64F093}" sibTransId="{EB33558F-089D-484D-9346-C064BBFE2610}"/>
    <dgm:cxn modelId="{4BDED3B0-C292-457B-832A-DD5960E49BE5}" type="presOf" srcId="{506F264E-DFA5-44A5-A50F-2F9774E9B176}" destId="{AF5726E7-4787-489A-8C1E-DBA6FFEACF1C}" srcOrd="0" destOrd="0" presId="urn:microsoft.com/office/officeart/2011/layout/TabList"/>
    <dgm:cxn modelId="{4865BD00-0C29-4BFD-949D-01BE923EB393}" type="presParOf" srcId="{27E90E4C-927F-4640-9524-5359854287EC}" destId="{5C53B9B2-89C5-40B6-9F1D-E96D57DE37A9}" srcOrd="0" destOrd="0" presId="urn:microsoft.com/office/officeart/2011/layout/TabList"/>
    <dgm:cxn modelId="{42A87F04-AC82-4285-9DC2-98E7A6F46C5A}" type="presParOf" srcId="{5C53B9B2-89C5-40B6-9F1D-E96D57DE37A9}" destId="{EDF78AA6-53BC-49FC-9B1E-DBE7DC909A4C}" srcOrd="0" destOrd="0" presId="urn:microsoft.com/office/officeart/2011/layout/TabList"/>
    <dgm:cxn modelId="{83A756A6-C330-425E-9865-579B21F0382D}" type="presParOf" srcId="{5C53B9B2-89C5-40B6-9F1D-E96D57DE37A9}" destId="{B63876AD-4AE8-453E-A6F6-4BB78AB912E1}" srcOrd="1" destOrd="0" presId="urn:microsoft.com/office/officeart/2011/layout/TabList"/>
    <dgm:cxn modelId="{537CF222-3B37-4ABA-8180-C7476DCA1610}" type="presParOf" srcId="{5C53B9B2-89C5-40B6-9F1D-E96D57DE37A9}" destId="{5E94EF55-AB75-4647-A527-522F7226BA70}" srcOrd="2" destOrd="0" presId="urn:microsoft.com/office/officeart/2011/layout/TabList"/>
    <dgm:cxn modelId="{3E43388E-573A-43A3-96FD-C1EE262BE30A}" type="presParOf" srcId="{27E90E4C-927F-4640-9524-5359854287EC}" destId="{DC5A9ED7-93A1-4F62-ABA1-726B97E8F190}" srcOrd="1" destOrd="0" presId="urn:microsoft.com/office/officeart/2011/layout/TabList"/>
    <dgm:cxn modelId="{6ED5438D-1D08-42A9-9BEF-451F4F12DA21}" type="presParOf" srcId="{27E90E4C-927F-4640-9524-5359854287EC}" destId="{E48B87B4-4D70-4DE6-B357-349DFB650C5B}" srcOrd="2" destOrd="0" presId="urn:microsoft.com/office/officeart/2011/layout/TabList"/>
    <dgm:cxn modelId="{DAC15B9B-977E-4793-8748-E9DAE9F9B6D4}" type="presParOf" srcId="{E48B87B4-4D70-4DE6-B357-349DFB650C5B}" destId="{AF5726E7-4787-489A-8C1E-DBA6FFEACF1C}" srcOrd="0" destOrd="0" presId="urn:microsoft.com/office/officeart/2011/layout/TabList"/>
    <dgm:cxn modelId="{54D3FD7E-C404-4FF0-A855-7B68B6D8AC56}" type="presParOf" srcId="{E48B87B4-4D70-4DE6-B357-349DFB650C5B}" destId="{F5C5AA1A-08F8-452F-9EA3-B92230FE717F}" srcOrd="1" destOrd="0" presId="urn:microsoft.com/office/officeart/2011/layout/TabList"/>
    <dgm:cxn modelId="{F2B2C2AB-1A16-49EF-86B3-F72550B5CE93}" type="presParOf" srcId="{E48B87B4-4D70-4DE6-B357-349DFB650C5B}" destId="{6A7BCBBA-E719-47B0-BA3C-80BB82033FE8}" srcOrd="2" destOrd="0" presId="urn:microsoft.com/office/officeart/2011/layout/TabList"/>
    <dgm:cxn modelId="{7A9C9926-045E-4151-A78E-A60C93B387F0}" type="presParOf" srcId="{27E90E4C-927F-4640-9524-5359854287EC}" destId="{CE7F7198-86CC-4364-BD98-F2E01211C092}" srcOrd="3" destOrd="0" presId="urn:microsoft.com/office/officeart/2011/layout/TabList"/>
    <dgm:cxn modelId="{A55A7641-ADBF-4AD1-A734-46D54CF05F4D}" type="presParOf" srcId="{27E90E4C-927F-4640-9524-5359854287EC}" destId="{CBBD1DD2-0F70-4F0A-81F9-DAD7B1988D64}" srcOrd="4" destOrd="0" presId="urn:microsoft.com/office/officeart/2011/layout/TabList"/>
    <dgm:cxn modelId="{DB0D11E3-1F0B-4EEB-ACEA-B9B19B6759B2}" type="presParOf" srcId="{CBBD1DD2-0F70-4F0A-81F9-DAD7B1988D64}" destId="{D42FC75F-3FDF-47A3-83DA-C015F999E76D}" srcOrd="0" destOrd="0" presId="urn:microsoft.com/office/officeart/2011/layout/TabList"/>
    <dgm:cxn modelId="{EA6FAA4C-64D2-48FF-A1B3-5A000CCD308C}" type="presParOf" srcId="{CBBD1DD2-0F70-4F0A-81F9-DAD7B1988D64}" destId="{F5415B25-DD27-422B-82E4-97181F987942}" srcOrd="1" destOrd="0" presId="urn:microsoft.com/office/officeart/2011/layout/TabList"/>
    <dgm:cxn modelId="{069DE1B5-32DC-4881-828E-D040A891A894}" type="presParOf" srcId="{CBBD1DD2-0F70-4F0A-81F9-DAD7B1988D64}" destId="{A7D634C7-7FAC-4E66-8BD8-74125831B597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B2C020-C58B-41CC-B470-E8DB8EDA66A0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36ABEE-AE23-4CB2-87DF-40328DD6216F}">
      <dgm:prSet phldrT="[Текст]" custT="1"/>
      <dgm:spPr>
        <a:xfrm>
          <a:off x="2440248" y="901297"/>
          <a:ext cx="1611056" cy="69334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СОШ №7  </a:t>
          </a:r>
          <a:endParaRPr lang="ru-RU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77883A3-5CA1-4FEC-8423-D71D6DBF6F85}" type="parTrans" cxnId="{B7D1D2F0-9D6D-43C5-8828-39D560239E90}">
      <dgm:prSet/>
      <dgm:spPr/>
      <dgm:t>
        <a:bodyPr/>
        <a:lstStyle/>
        <a:p>
          <a:endParaRPr lang="ru-RU" sz="2400" b="1"/>
        </a:p>
      </dgm:t>
    </dgm:pt>
    <dgm:pt modelId="{599B24D0-533F-4144-B65B-2F3492AF05B8}" type="sibTrans" cxnId="{B7D1D2F0-9D6D-43C5-8828-39D560239E90}">
      <dgm:prSet/>
      <dgm:spPr/>
      <dgm:t>
        <a:bodyPr/>
        <a:lstStyle/>
        <a:p>
          <a:endParaRPr lang="ru-RU" sz="2400" b="1"/>
        </a:p>
      </dgm:t>
    </dgm:pt>
    <dgm:pt modelId="{21826D8D-AD65-41C4-8126-FE0E4E0B3040}">
      <dgm:prSet phldrT="[Текст]" custT="1"/>
      <dgm:spPr>
        <a:xfrm>
          <a:off x="1861799" y="2343996"/>
          <a:ext cx="1387023" cy="69334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СОШ №19</a:t>
          </a:r>
          <a:endParaRPr lang="ru-RU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7B85B87C-731D-4149-9084-02FAC8A11473}" type="parTrans" cxnId="{BE91AD27-B169-4D96-801A-3A99C31FCD1B}">
      <dgm:prSet/>
      <dgm:spPr/>
      <dgm:t>
        <a:bodyPr/>
        <a:lstStyle/>
        <a:p>
          <a:endParaRPr lang="ru-RU" sz="2400" b="1"/>
        </a:p>
      </dgm:t>
    </dgm:pt>
    <dgm:pt modelId="{9EF8BACF-2DBF-4959-8C20-ED0BAC4803C4}" type="sibTrans" cxnId="{BE91AD27-B169-4D96-801A-3A99C31FCD1B}">
      <dgm:prSet/>
      <dgm:spPr/>
      <dgm:t>
        <a:bodyPr/>
        <a:lstStyle/>
        <a:p>
          <a:endParaRPr lang="ru-RU" sz="2400" b="1"/>
        </a:p>
      </dgm:t>
    </dgm:pt>
    <dgm:pt modelId="{AEFC55E8-D6E1-47BA-9DC7-5A709117A9DC}">
      <dgm:prSet phldrT="[Текст]" custT="1"/>
      <dgm:spPr>
        <a:xfrm>
          <a:off x="2555545" y="3788770"/>
          <a:ext cx="1387023" cy="69334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ЛИЦЕЙ</a:t>
          </a:r>
          <a:endParaRPr lang="ru-RU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5B5DBA0-F77F-41C3-B5F5-EB982DDF9F92}" type="parTrans" cxnId="{9577CE72-9C53-4CC6-BE4D-38E37E48F5C3}">
      <dgm:prSet/>
      <dgm:spPr/>
      <dgm:t>
        <a:bodyPr/>
        <a:lstStyle/>
        <a:p>
          <a:endParaRPr lang="ru-RU" sz="2400" b="1"/>
        </a:p>
      </dgm:t>
    </dgm:pt>
    <dgm:pt modelId="{D3B3C041-E5AE-42B8-91BD-110EDB94E2B3}" type="sibTrans" cxnId="{9577CE72-9C53-4CC6-BE4D-38E37E48F5C3}">
      <dgm:prSet/>
      <dgm:spPr/>
      <dgm:t>
        <a:bodyPr/>
        <a:lstStyle/>
        <a:p>
          <a:endParaRPr lang="ru-RU" sz="2400" b="1"/>
        </a:p>
      </dgm:t>
    </dgm:pt>
    <dgm:pt modelId="{67C5B73F-1547-449B-9B92-7A2552BEB120}">
      <dgm:prSet phldrT="[Текст]" custT="1"/>
      <dgm:spPr>
        <a:xfrm>
          <a:off x="2555545" y="3788770"/>
          <a:ext cx="1387023" cy="693346"/>
        </a:xfrm>
        <a:noFill/>
        <a:ln>
          <a:noFill/>
        </a:ln>
        <a:effectLst/>
      </dgm:spPr>
      <dgm:t>
        <a:bodyPr/>
        <a:lstStyle/>
        <a:p>
          <a:r>
            <a:rPr lang="ru-RU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ДОО</a:t>
          </a:r>
        </a:p>
        <a:p>
          <a:r>
            <a:rPr lang="ru-RU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КОЛОСОК</a:t>
          </a:r>
          <a:endParaRPr lang="ru-RU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4254B25-760C-4C61-8C86-83874D0C6271}" type="parTrans" cxnId="{6F03319A-1D24-4EE1-AFE4-26333D06CA26}">
      <dgm:prSet/>
      <dgm:spPr/>
      <dgm:t>
        <a:bodyPr/>
        <a:lstStyle/>
        <a:p>
          <a:endParaRPr lang="ru-RU" sz="1800"/>
        </a:p>
      </dgm:t>
    </dgm:pt>
    <dgm:pt modelId="{23E34ACD-F098-47FF-BC21-68E9E5B541CA}" type="sibTrans" cxnId="{6F03319A-1D24-4EE1-AFE4-26333D06CA26}">
      <dgm:prSet/>
      <dgm:spPr/>
      <dgm:t>
        <a:bodyPr/>
        <a:lstStyle/>
        <a:p>
          <a:endParaRPr lang="ru-RU" sz="1800"/>
        </a:p>
      </dgm:t>
    </dgm:pt>
    <dgm:pt modelId="{E895275A-80C9-4F41-80AC-808947C87DA9}">
      <dgm:prSet phldrT="[Текст]" custT="1"/>
      <dgm:spPr>
        <a:xfrm>
          <a:off x="2555545" y="3788770"/>
          <a:ext cx="1387023" cy="693346"/>
        </a:xfrm>
        <a:noFill/>
        <a:ln>
          <a:noFill/>
        </a:ln>
        <a:effectLst/>
      </dgm:spPr>
      <dgm:t>
        <a:bodyPr/>
        <a:lstStyle/>
        <a:p>
          <a:r>
            <a:rPr lang="ru-RU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ДОО ЯГОДКА</a:t>
          </a:r>
          <a:endParaRPr lang="ru-RU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16BDE58-C371-45A2-9F25-950156242533}" type="parTrans" cxnId="{78CD8250-0870-4B44-9487-D32FEDB459FB}">
      <dgm:prSet/>
      <dgm:spPr/>
      <dgm:t>
        <a:bodyPr/>
        <a:lstStyle/>
        <a:p>
          <a:endParaRPr lang="ru-RU" sz="1800"/>
        </a:p>
      </dgm:t>
    </dgm:pt>
    <dgm:pt modelId="{F4E07E42-0465-4BD0-A7C5-DB5D47CA4714}" type="sibTrans" cxnId="{78CD8250-0870-4B44-9487-D32FEDB459FB}">
      <dgm:prSet/>
      <dgm:spPr/>
      <dgm:t>
        <a:bodyPr/>
        <a:lstStyle/>
        <a:p>
          <a:endParaRPr lang="ru-RU" sz="1800"/>
        </a:p>
      </dgm:t>
    </dgm:pt>
    <dgm:pt modelId="{05132B82-F647-470C-90C1-4C947607F8F2}" type="pres">
      <dgm:prSet presAssocID="{D3B2C020-C58B-41CC-B470-E8DB8EDA66A0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FBE0E3D-76C0-4FB4-B62F-491637D8E7FF}" type="pres">
      <dgm:prSet presAssocID="{F236ABEE-AE23-4CB2-87DF-40328DD6216F}" presName="Accent1" presStyleCnt="0"/>
      <dgm:spPr/>
    </dgm:pt>
    <dgm:pt modelId="{16047B11-3FCE-4973-84D9-F48BA7A90CF0}" type="pres">
      <dgm:prSet presAssocID="{F236ABEE-AE23-4CB2-87DF-40328DD6216F}" presName="Accent" presStyleLbl="node1" presStyleIdx="0" presStyleCnt="5" custLinFactNeighborX="-2626" custLinFactNeighborY="205"/>
      <dgm:spPr>
        <a:xfrm>
          <a:off x="2000548" y="0"/>
          <a:ext cx="2496080" cy="249646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E84C2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52F90E30-7903-4FE1-ACFF-DEE0D07E8837}" type="pres">
      <dgm:prSet presAssocID="{F236ABEE-AE23-4CB2-87DF-40328DD6216F}" presName="Parent1" presStyleLbl="revTx" presStyleIdx="0" presStyleCnt="5" custScaleX="11615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BCD644-7FA0-437C-9A59-F09EB53BB7A0}" type="pres">
      <dgm:prSet presAssocID="{21826D8D-AD65-41C4-8126-FE0E4E0B3040}" presName="Accent2" presStyleCnt="0"/>
      <dgm:spPr/>
    </dgm:pt>
    <dgm:pt modelId="{B3D80EDD-3F0B-4E30-8000-99A226FBAFF1}" type="pres">
      <dgm:prSet presAssocID="{21826D8D-AD65-41C4-8126-FE0E4E0B3040}" presName="Accent" presStyleLbl="node1" presStyleIdx="1" presStyleCnt="5"/>
      <dgm:spPr>
        <a:xfrm>
          <a:off x="1307270" y="1434401"/>
          <a:ext cx="2496080" cy="249646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E84C2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6D108236-5008-4F1F-A37F-D1D1C90FD69B}" type="pres">
      <dgm:prSet presAssocID="{21826D8D-AD65-41C4-8126-FE0E4E0B3040}" presName="Parent2" presStyleLbl="revTx" presStyleIdx="1" presStyleCnt="5" custScaleX="13023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851460-2707-40DD-9C70-FAB21A36D9E3}" type="pres">
      <dgm:prSet presAssocID="{AEFC55E8-D6E1-47BA-9DC7-5A709117A9DC}" presName="Accent3" presStyleCnt="0"/>
      <dgm:spPr/>
    </dgm:pt>
    <dgm:pt modelId="{D1472002-C654-4A48-981E-B578989FA1EF}" type="pres">
      <dgm:prSet presAssocID="{AEFC55E8-D6E1-47BA-9DC7-5A709117A9DC}" presName="Accent" presStyleLbl="node1" presStyleIdx="2" presStyleCnt="5"/>
      <dgm:spPr>
        <a:xfrm>
          <a:off x="2178203" y="3040454"/>
          <a:ext cx="2144519" cy="214537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E84C2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DCBBE023-0CC4-40FD-98EA-E01E72261152}" type="pres">
      <dgm:prSet presAssocID="{AEFC55E8-D6E1-47BA-9DC7-5A709117A9DC}" presName="Parent3" presStyleLbl="revTx" presStyleIdx="2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242242-0E84-46F5-BBC9-03A8F46E80BF}" type="pres">
      <dgm:prSet presAssocID="{67C5B73F-1547-449B-9B92-7A2552BEB120}" presName="Accent4" presStyleCnt="0"/>
      <dgm:spPr/>
    </dgm:pt>
    <dgm:pt modelId="{73785D9A-0563-46FC-AA8F-0F06912F8DE2}" type="pres">
      <dgm:prSet presAssocID="{67C5B73F-1547-449B-9B92-7A2552BEB120}" presName="Accent" presStyleLbl="node1" presStyleIdx="3" presStyleCnt="5"/>
      <dgm:spPr/>
    </dgm:pt>
    <dgm:pt modelId="{8B096152-101E-45AE-A08E-2A60DC1197B2}" type="pres">
      <dgm:prSet presAssocID="{67C5B73F-1547-449B-9B92-7A2552BEB120}" presName="Parent4" presStyleLbl="revTx" presStyleIdx="3" presStyleCnt="5" custScaleX="135009" custScaleY="86424">
        <dgm:presLayoutVars>
          <dgm:chMax val="1"/>
          <dgm:chPref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063823AE-3295-4711-B755-4B70801122C2}" type="pres">
      <dgm:prSet presAssocID="{E895275A-80C9-4F41-80AC-808947C87DA9}" presName="Accent5" presStyleCnt="0"/>
      <dgm:spPr/>
    </dgm:pt>
    <dgm:pt modelId="{8A22CD6F-42F7-4639-A77A-6F51FC49E64A}" type="pres">
      <dgm:prSet presAssocID="{E895275A-80C9-4F41-80AC-808947C87DA9}" presName="Accent" presStyleLbl="node1" presStyleIdx="4" presStyleCnt="5"/>
      <dgm:spPr/>
    </dgm:pt>
    <dgm:pt modelId="{E34465B1-AEC6-48F8-B5E3-C6207BE3DE69}" type="pres">
      <dgm:prSet presAssocID="{E895275A-80C9-4F41-80AC-808947C87DA9}" presName="Parent5" presStyleLbl="revTx" presStyleIdx="4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91AD27-B169-4D96-801A-3A99C31FCD1B}" srcId="{D3B2C020-C58B-41CC-B470-E8DB8EDA66A0}" destId="{21826D8D-AD65-41C4-8126-FE0E4E0B3040}" srcOrd="1" destOrd="0" parTransId="{7B85B87C-731D-4149-9084-02FAC8A11473}" sibTransId="{9EF8BACF-2DBF-4959-8C20-ED0BAC4803C4}"/>
    <dgm:cxn modelId="{B7D1D2F0-9D6D-43C5-8828-39D560239E90}" srcId="{D3B2C020-C58B-41CC-B470-E8DB8EDA66A0}" destId="{F236ABEE-AE23-4CB2-87DF-40328DD6216F}" srcOrd="0" destOrd="0" parTransId="{A77883A3-5CA1-4FEC-8423-D71D6DBF6F85}" sibTransId="{599B24D0-533F-4144-B65B-2F3492AF05B8}"/>
    <dgm:cxn modelId="{34B71174-23AF-4F0C-9D1E-EAAEC16F1F69}" type="presOf" srcId="{E895275A-80C9-4F41-80AC-808947C87DA9}" destId="{E34465B1-AEC6-48F8-B5E3-C6207BE3DE69}" srcOrd="0" destOrd="0" presId="urn:microsoft.com/office/officeart/2009/layout/CircleArrowProcess"/>
    <dgm:cxn modelId="{14EDBEF9-A0E5-4534-BA10-C0B8067DED6B}" type="presOf" srcId="{D3B2C020-C58B-41CC-B470-E8DB8EDA66A0}" destId="{05132B82-F647-470C-90C1-4C947607F8F2}" srcOrd="0" destOrd="0" presId="urn:microsoft.com/office/officeart/2009/layout/CircleArrowProcess"/>
    <dgm:cxn modelId="{9577CE72-9C53-4CC6-BE4D-38E37E48F5C3}" srcId="{D3B2C020-C58B-41CC-B470-E8DB8EDA66A0}" destId="{AEFC55E8-D6E1-47BA-9DC7-5A709117A9DC}" srcOrd="2" destOrd="0" parTransId="{D5B5DBA0-F77F-41C3-B5F5-EB982DDF9F92}" sibTransId="{D3B3C041-E5AE-42B8-91BD-110EDB94E2B3}"/>
    <dgm:cxn modelId="{66A037DB-95FE-4F07-B3F1-1811168527C0}" type="presOf" srcId="{F236ABEE-AE23-4CB2-87DF-40328DD6216F}" destId="{52F90E30-7903-4FE1-ACFF-DEE0D07E8837}" srcOrd="0" destOrd="0" presId="urn:microsoft.com/office/officeart/2009/layout/CircleArrowProcess"/>
    <dgm:cxn modelId="{F0D1D23E-C690-46BA-B387-851C13C27638}" type="presOf" srcId="{AEFC55E8-D6E1-47BA-9DC7-5A709117A9DC}" destId="{DCBBE023-0CC4-40FD-98EA-E01E72261152}" srcOrd="0" destOrd="0" presId="urn:microsoft.com/office/officeart/2009/layout/CircleArrowProcess"/>
    <dgm:cxn modelId="{78CD8250-0870-4B44-9487-D32FEDB459FB}" srcId="{D3B2C020-C58B-41CC-B470-E8DB8EDA66A0}" destId="{E895275A-80C9-4F41-80AC-808947C87DA9}" srcOrd="4" destOrd="0" parTransId="{916BDE58-C371-45A2-9F25-950156242533}" sibTransId="{F4E07E42-0465-4BD0-A7C5-DB5D47CA4714}"/>
    <dgm:cxn modelId="{7E59EE22-5B07-46FD-87BB-686C50FC55F8}" type="presOf" srcId="{67C5B73F-1547-449B-9B92-7A2552BEB120}" destId="{8B096152-101E-45AE-A08E-2A60DC1197B2}" srcOrd="0" destOrd="0" presId="urn:microsoft.com/office/officeart/2009/layout/CircleArrowProcess"/>
    <dgm:cxn modelId="{A67B9E11-316C-480D-8C07-890AA917B07C}" type="presOf" srcId="{21826D8D-AD65-41C4-8126-FE0E4E0B3040}" destId="{6D108236-5008-4F1F-A37F-D1D1C90FD69B}" srcOrd="0" destOrd="0" presId="urn:microsoft.com/office/officeart/2009/layout/CircleArrowProcess"/>
    <dgm:cxn modelId="{6F03319A-1D24-4EE1-AFE4-26333D06CA26}" srcId="{D3B2C020-C58B-41CC-B470-E8DB8EDA66A0}" destId="{67C5B73F-1547-449B-9B92-7A2552BEB120}" srcOrd="3" destOrd="0" parTransId="{B4254B25-760C-4C61-8C86-83874D0C6271}" sibTransId="{23E34ACD-F098-47FF-BC21-68E9E5B541CA}"/>
    <dgm:cxn modelId="{791EC653-1A7C-464B-91E6-37438DC9269D}" type="presParOf" srcId="{05132B82-F647-470C-90C1-4C947607F8F2}" destId="{BFBE0E3D-76C0-4FB4-B62F-491637D8E7FF}" srcOrd="0" destOrd="0" presId="urn:microsoft.com/office/officeart/2009/layout/CircleArrowProcess"/>
    <dgm:cxn modelId="{CB9C4B11-B692-4C15-B3B4-4412A4211586}" type="presParOf" srcId="{BFBE0E3D-76C0-4FB4-B62F-491637D8E7FF}" destId="{16047B11-3FCE-4973-84D9-F48BA7A90CF0}" srcOrd="0" destOrd="0" presId="urn:microsoft.com/office/officeart/2009/layout/CircleArrowProcess"/>
    <dgm:cxn modelId="{AB0FCA17-B41B-44F1-AB7D-C20AA2C2091C}" type="presParOf" srcId="{05132B82-F647-470C-90C1-4C947607F8F2}" destId="{52F90E30-7903-4FE1-ACFF-DEE0D07E8837}" srcOrd="1" destOrd="0" presId="urn:microsoft.com/office/officeart/2009/layout/CircleArrowProcess"/>
    <dgm:cxn modelId="{A79A849F-484F-4FF6-8A26-4B793ECE9812}" type="presParOf" srcId="{05132B82-F647-470C-90C1-4C947607F8F2}" destId="{CCBCD644-7FA0-437C-9A59-F09EB53BB7A0}" srcOrd="2" destOrd="0" presId="urn:microsoft.com/office/officeart/2009/layout/CircleArrowProcess"/>
    <dgm:cxn modelId="{42333617-BE18-4DE2-865A-F5456438470F}" type="presParOf" srcId="{CCBCD644-7FA0-437C-9A59-F09EB53BB7A0}" destId="{B3D80EDD-3F0B-4E30-8000-99A226FBAFF1}" srcOrd="0" destOrd="0" presId="urn:microsoft.com/office/officeart/2009/layout/CircleArrowProcess"/>
    <dgm:cxn modelId="{0C5BED24-D95A-4DFE-B689-6590A89AD05F}" type="presParOf" srcId="{05132B82-F647-470C-90C1-4C947607F8F2}" destId="{6D108236-5008-4F1F-A37F-D1D1C90FD69B}" srcOrd="3" destOrd="0" presId="urn:microsoft.com/office/officeart/2009/layout/CircleArrowProcess"/>
    <dgm:cxn modelId="{0649BB67-2DBC-49F4-9692-E9FB80A13F50}" type="presParOf" srcId="{05132B82-F647-470C-90C1-4C947607F8F2}" destId="{3F851460-2707-40DD-9C70-FAB21A36D9E3}" srcOrd="4" destOrd="0" presId="urn:microsoft.com/office/officeart/2009/layout/CircleArrowProcess"/>
    <dgm:cxn modelId="{C4F3CEAC-368E-4541-B7AC-66E224C8A252}" type="presParOf" srcId="{3F851460-2707-40DD-9C70-FAB21A36D9E3}" destId="{D1472002-C654-4A48-981E-B578989FA1EF}" srcOrd="0" destOrd="0" presId="urn:microsoft.com/office/officeart/2009/layout/CircleArrowProcess"/>
    <dgm:cxn modelId="{B92DF917-1721-4820-978B-4E772DE77AEE}" type="presParOf" srcId="{05132B82-F647-470C-90C1-4C947607F8F2}" destId="{DCBBE023-0CC4-40FD-98EA-E01E72261152}" srcOrd="5" destOrd="0" presId="urn:microsoft.com/office/officeart/2009/layout/CircleArrowProcess"/>
    <dgm:cxn modelId="{ABB7545E-263C-4F85-93C9-F5ED64B551C9}" type="presParOf" srcId="{05132B82-F647-470C-90C1-4C947607F8F2}" destId="{31242242-0E84-46F5-BBC9-03A8F46E80BF}" srcOrd="6" destOrd="0" presId="urn:microsoft.com/office/officeart/2009/layout/CircleArrowProcess"/>
    <dgm:cxn modelId="{19C8A70A-30F8-4A90-843C-DE4EB506ECAF}" type="presParOf" srcId="{31242242-0E84-46F5-BBC9-03A8F46E80BF}" destId="{73785D9A-0563-46FC-AA8F-0F06912F8DE2}" srcOrd="0" destOrd="0" presId="urn:microsoft.com/office/officeart/2009/layout/CircleArrowProcess"/>
    <dgm:cxn modelId="{796AA416-B0C7-4E10-950C-1F92916BAFF6}" type="presParOf" srcId="{05132B82-F647-470C-90C1-4C947607F8F2}" destId="{8B096152-101E-45AE-A08E-2A60DC1197B2}" srcOrd="7" destOrd="0" presId="urn:microsoft.com/office/officeart/2009/layout/CircleArrowProcess"/>
    <dgm:cxn modelId="{9E3C8887-BAC8-4C9A-9F17-06D4F8693E43}" type="presParOf" srcId="{05132B82-F647-470C-90C1-4C947607F8F2}" destId="{063823AE-3295-4711-B755-4B70801122C2}" srcOrd="8" destOrd="0" presId="urn:microsoft.com/office/officeart/2009/layout/CircleArrowProcess"/>
    <dgm:cxn modelId="{064829F5-EA98-4485-8B19-29B6C7120E6C}" type="presParOf" srcId="{063823AE-3295-4711-B755-4B70801122C2}" destId="{8A22CD6F-42F7-4639-A77A-6F51FC49E64A}" srcOrd="0" destOrd="0" presId="urn:microsoft.com/office/officeart/2009/layout/CircleArrowProcess"/>
    <dgm:cxn modelId="{C9EF43C3-56F7-4181-A1E2-337DE5A85BFE}" type="presParOf" srcId="{05132B82-F647-470C-90C1-4C947607F8F2}" destId="{E34465B1-AEC6-48F8-B5E3-C6207BE3DE69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6BE4C3-3FBB-4C87-AF74-0DFFF9BB3345}" type="doc">
      <dgm:prSet loTypeId="urn:microsoft.com/office/officeart/2005/8/layout/arrow6" loCatId="process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8B3AD437-D087-44C9-AFA5-4C1185B30419}">
      <dgm:prSet phldrT="[Текст]" custT="1"/>
      <dgm:spPr/>
      <dgm:t>
        <a:bodyPr/>
        <a:lstStyle/>
        <a:p>
          <a:r>
            <a:rPr lang="ru-RU" sz="2400" b="1" dirty="0" smtClean="0"/>
            <a:t>Работодатели-                5 ОО города Черногорска</a:t>
          </a:r>
          <a:endParaRPr lang="ru-RU" sz="2400" b="1" dirty="0"/>
        </a:p>
      </dgm:t>
    </dgm:pt>
    <dgm:pt modelId="{8D30A7CA-BB59-477C-B3F4-028F0AB474A8}" type="parTrans" cxnId="{C0FC1233-39D9-496D-BEB7-7ADCBF4A7A0D}">
      <dgm:prSet/>
      <dgm:spPr/>
      <dgm:t>
        <a:bodyPr/>
        <a:lstStyle/>
        <a:p>
          <a:endParaRPr lang="ru-RU"/>
        </a:p>
      </dgm:t>
    </dgm:pt>
    <dgm:pt modelId="{950B6FD4-8014-4DD6-AE5D-49D8124975BC}" type="sibTrans" cxnId="{C0FC1233-39D9-496D-BEB7-7ADCBF4A7A0D}">
      <dgm:prSet/>
      <dgm:spPr/>
      <dgm:t>
        <a:bodyPr/>
        <a:lstStyle/>
        <a:p>
          <a:endParaRPr lang="ru-RU"/>
        </a:p>
      </dgm:t>
    </dgm:pt>
    <dgm:pt modelId="{48AE203E-2E7E-4CF3-8754-16CD1BA98138}">
      <dgm:prSet phldrT="[Текст]" custT="1"/>
      <dgm:spPr/>
      <dgm:t>
        <a:bodyPr/>
        <a:lstStyle/>
        <a:p>
          <a:r>
            <a:rPr lang="ru-RU" sz="2000" b="1" dirty="0" smtClean="0"/>
            <a:t>Главная задача - трудоустройство студентов после обучения</a:t>
          </a:r>
          <a:endParaRPr lang="ru-RU" sz="2000" b="1" dirty="0"/>
        </a:p>
      </dgm:t>
    </dgm:pt>
    <dgm:pt modelId="{2D783E2F-7948-4418-B31A-8172A7A43729}" type="parTrans" cxnId="{E8414D71-65B8-4074-BD7E-EE4488C3C803}">
      <dgm:prSet/>
      <dgm:spPr/>
      <dgm:t>
        <a:bodyPr/>
        <a:lstStyle/>
        <a:p>
          <a:endParaRPr lang="ru-RU"/>
        </a:p>
      </dgm:t>
    </dgm:pt>
    <dgm:pt modelId="{F08A74FE-87C5-4FD6-936A-2FA6ADD06BB8}" type="sibTrans" cxnId="{E8414D71-65B8-4074-BD7E-EE4488C3C803}">
      <dgm:prSet/>
      <dgm:spPr/>
      <dgm:t>
        <a:bodyPr/>
        <a:lstStyle/>
        <a:p>
          <a:endParaRPr lang="ru-RU"/>
        </a:p>
      </dgm:t>
    </dgm:pt>
    <dgm:pt modelId="{42E8114B-6431-4397-A000-21A9A904E236}" type="pres">
      <dgm:prSet presAssocID="{3B6BE4C3-3FBB-4C87-AF74-0DFFF9BB334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BCF89C-0C11-4788-B97B-86024F45584E}" type="pres">
      <dgm:prSet presAssocID="{3B6BE4C3-3FBB-4C87-AF74-0DFFF9BB3345}" presName="ribbon" presStyleLbl="node1" presStyleIdx="0" presStyleCnt="1"/>
      <dgm:spPr>
        <a:solidFill>
          <a:srgbClr val="002060"/>
        </a:solidFill>
      </dgm:spPr>
    </dgm:pt>
    <dgm:pt modelId="{CBD7A2B3-050C-48A7-9FD7-C866BB3ABF8B}" type="pres">
      <dgm:prSet presAssocID="{3B6BE4C3-3FBB-4C87-AF74-0DFFF9BB3345}" presName="leftArrowText" presStyleLbl="node1" presStyleIdx="0" presStyleCnt="1" custScaleY="5928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2C54DA-5342-43FA-B157-B6E6CBEF40F8}" type="pres">
      <dgm:prSet presAssocID="{3B6BE4C3-3FBB-4C87-AF74-0DFFF9BB3345}" presName="rightArrowText" presStyleLbl="node1" presStyleIdx="0" presStyleCnt="1" custScaleX="125241" custScaleY="5819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FC1233-39D9-496D-BEB7-7ADCBF4A7A0D}" srcId="{3B6BE4C3-3FBB-4C87-AF74-0DFFF9BB3345}" destId="{8B3AD437-D087-44C9-AFA5-4C1185B30419}" srcOrd="1" destOrd="0" parTransId="{8D30A7CA-BB59-477C-B3F4-028F0AB474A8}" sibTransId="{950B6FD4-8014-4DD6-AE5D-49D8124975BC}"/>
    <dgm:cxn modelId="{7BAC6391-1906-4773-B807-30F48E0F63AC}" type="presOf" srcId="{3B6BE4C3-3FBB-4C87-AF74-0DFFF9BB3345}" destId="{42E8114B-6431-4397-A000-21A9A904E236}" srcOrd="0" destOrd="0" presId="urn:microsoft.com/office/officeart/2005/8/layout/arrow6"/>
    <dgm:cxn modelId="{300B9F8F-D66A-410A-BF7F-52E55FC482DB}" type="presOf" srcId="{8B3AD437-D087-44C9-AFA5-4C1185B30419}" destId="{552C54DA-5342-43FA-B157-B6E6CBEF40F8}" srcOrd="0" destOrd="0" presId="urn:microsoft.com/office/officeart/2005/8/layout/arrow6"/>
    <dgm:cxn modelId="{7824DCEB-0846-4831-A587-5AA742DB2C08}" type="presOf" srcId="{48AE203E-2E7E-4CF3-8754-16CD1BA98138}" destId="{CBD7A2B3-050C-48A7-9FD7-C866BB3ABF8B}" srcOrd="0" destOrd="0" presId="urn:microsoft.com/office/officeart/2005/8/layout/arrow6"/>
    <dgm:cxn modelId="{E8414D71-65B8-4074-BD7E-EE4488C3C803}" srcId="{3B6BE4C3-3FBB-4C87-AF74-0DFFF9BB3345}" destId="{48AE203E-2E7E-4CF3-8754-16CD1BA98138}" srcOrd="0" destOrd="0" parTransId="{2D783E2F-7948-4418-B31A-8172A7A43729}" sibTransId="{F08A74FE-87C5-4FD6-936A-2FA6ADD06BB8}"/>
    <dgm:cxn modelId="{1B3E0584-4F0F-429D-9212-876302C2FF92}" type="presParOf" srcId="{42E8114B-6431-4397-A000-21A9A904E236}" destId="{0EBCF89C-0C11-4788-B97B-86024F45584E}" srcOrd="0" destOrd="0" presId="urn:microsoft.com/office/officeart/2005/8/layout/arrow6"/>
    <dgm:cxn modelId="{9AD11F96-14F9-464D-99A3-AF07C4C703A9}" type="presParOf" srcId="{42E8114B-6431-4397-A000-21A9A904E236}" destId="{CBD7A2B3-050C-48A7-9FD7-C866BB3ABF8B}" srcOrd="1" destOrd="0" presId="urn:microsoft.com/office/officeart/2005/8/layout/arrow6"/>
    <dgm:cxn modelId="{C9FBD78A-61D1-4567-A6ED-DFA0B16F2E8C}" type="presParOf" srcId="{42E8114B-6431-4397-A000-21A9A904E236}" destId="{552C54DA-5342-43FA-B157-B6E6CBEF40F8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634C7-7FAC-4E66-8BD8-74125831B597}">
      <dsp:nvSpPr>
        <dsp:cNvPr id="0" name=""/>
        <dsp:cNvSpPr/>
      </dsp:nvSpPr>
      <dsp:spPr>
        <a:xfrm>
          <a:off x="0" y="5051601"/>
          <a:ext cx="8915400" cy="0"/>
        </a:xfrm>
        <a:prstGeom prst="line">
          <a:avLst/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7BCBBA-E719-47B0-BA3C-80BB82033FE8}">
      <dsp:nvSpPr>
        <dsp:cNvPr id="0" name=""/>
        <dsp:cNvSpPr/>
      </dsp:nvSpPr>
      <dsp:spPr>
        <a:xfrm>
          <a:off x="0" y="3340632"/>
          <a:ext cx="8915400" cy="0"/>
        </a:xfrm>
        <a:prstGeom prst="line">
          <a:avLst/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94EF55-AB75-4647-A527-522F7226BA70}">
      <dsp:nvSpPr>
        <dsp:cNvPr id="0" name=""/>
        <dsp:cNvSpPr/>
      </dsp:nvSpPr>
      <dsp:spPr>
        <a:xfrm>
          <a:off x="0" y="1629664"/>
          <a:ext cx="8915400" cy="0"/>
        </a:xfrm>
        <a:prstGeom prst="line">
          <a:avLst/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F78AA6-53BC-49FC-9B1E-DBE7DC909A4C}">
      <dsp:nvSpPr>
        <dsp:cNvPr id="0" name=""/>
        <dsp:cNvSpPr/>
      </dsp:nvSpPr>
      <dsp:spPr>
        <a:xfrm>
          <a:off x="2318004" y="170"/>
          <a:ext cx="6597396" cy="1629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85" tIns="70485" rIns="70485" bIns="70485" numCol="1" spcCol="1270" anchor="b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>
            <a:latin typeface="+mj-lt"/>
          </a:endParaRPr>
        </a:p>
      </dsp:txBody>
      <dsp:txXfrm>
        <a:off x="2318004" y="170"/>
        <a:ext cx="6597396" cy="1629493"/>
      </dsp:txXfrm>
    </dsp:sp>
    <dsp:sp modelId="{B63876AD-4AE8-453E-A6F6-4BB78AB912E1}">
      <dsp:nvSpPr>
        <dsp:cNvPr id="0" name=""/>
        <dsp:cNvSpPr/>
      </dsp:nvSpPr>
      <dsp:spPr>
        <a:xfrm>
          <a:off x="0" y="170"/>
          <a:ext cx="2318004" cy="1629493"/>
        </a:xfrm>
        <a:prstGeom prst="flowChartOnlineStora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386334" y="170"/>
        <a:ext cx="1545336" cy="1629493"/>
      </dsp:txXfrm>
    </dsp:sp>
    <dsp:sp modelId="{AF5726E7-4787-489A-8C1E-DBA6FFEACF1C}">
      <dsp:nvSpPr>
        <dsp:cNvPr id="0" name=""/>
        <dsp:cNvSpPr/>
      </dsp:nvSpPr>
      <dsp:spPr>
        <a:xfrm>
          <a:off x="2318004" y="1711139"/>
          <a:ext cx="6597396" cy="1629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85" tIns="70485" rIns="70485" bIns="70485" numCol="1" spcCol="1270" anchor="b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ЕДИНЫЕ ПОДХОДЫ К ФОРМИРОВАНИЮ З/П</a:t>
          </a:r>
          <a:endParaRPr lang="ru-RU" sz="3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18004" y="1711139"/>
        <a:ext cx="6597396" cy="1629493"/>
      </dsp:txXfrm>
    </dsp:sp>
    <dsp:sp modelId="{F5C5AA1A-08F8-452F-9EA3-B92230FE717F}">
      <dsp:nvSpPr>
        <dsp:cNvPr id="0" name=""/>
        <dsp:cNvSpPr/>
      </dsp:nvSpPr>
      <dsp:spPr>
        <a:xfrm>
          <a:off x="0" y="1711139"/>
          <a:ext cx="2318004" cy="1629493"/>
        </a:xfrm>
        <a:prstGeom prst="flowChartOnlineStora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386334" y="1711139"/>
        <a:ext cx="1545336" cy="1629493"/>
      </dsp:txXfrm>
    </dsp:sp>
    <dsp:sp modelId="{D42FC75F-3FDF-47A3-83DA-C015F999E76D}">
      <dsp:nvSpPr>
        <dsp:cNvPr id="0" name=""/>
        <dsp:cNvSpPr/>
      </dsp:nvSpPr>
      <dsp:spPr>
        <a:xfrm>
          <a:off x="2318004" y="3422107"/>
          <a:ext cx="6597396" cy="1629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85" tIns="70485" rIns="70485" bIns="70485" numCol="1" spcCol="1270" anchor="b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ВЫПЛАТЫ  ЗА НОВЫЕ КК: ПЕДАГОГ-МЕТОДИСТ; ПЕДАГОГ-НАСТАВНИК</a:t>
          </a:r>
          <a:endParaRPr lang="ru-RU" sz="3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18004" y="3422107"/>
        <a:ext cx="6597396" cy="1629493"/>
      </dsp:txXfrm>
    </dsp:sp>
    <dsp:sp modelId="{F5415B25-DD27-422B-82E4-97181F987942}">
      <dsp:nvSpPr>
        <dsp:cNvPr id="0" name=""/>
        <dsp:cNvSpPr/>
      </dsp:nvSpPr>
      <dsp:spPr>
        <a:xfrm>
          <a:off x="0" y="3422107"/>
          <a:ext cx="2318004" cy="1629493"/>
        </a:xfrm>
        <a:prstGeom prst="flowChartOnlineStora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386334" y="3422107"/>
        <a:ext cx="1545336" cy="16294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47B11-3FCE-4973-84D9-F48BA7A90CF0}">
      <dsp:nvSpPr>
        <dsp:cNvPr id="0" name=""/>
        <dsp:cNvSpPr/>
      </dsp:nvSpPr>
      <dsp:spPr>
        <a:xfrm>
          <a:off x="2450965" y="4266"/>
          <a:ext cx="2081224" cy="208132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E84C2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90E30-7903-4FE1-ACFF-DEE0D07E8837}">
      <dsp:nvSpPr>
        <dsp:cNvPr id="0" name=""/>
        <dsp:cNvSpPr/>
      </dsp:nvSpPr>
      <dsp:spPr>
        <a:xfrm>
          <a:off x="2871321" y="753793"/>
          <a:ext cx="1349037" cy="580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СОШ №7  </a:t>
          </a:r>
          <a:endParaRPr lang="ru-RU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871321" y="753793"/>
        <a:ext cx="1349037" cy="580461"/>
      </dsp:txXfrm>
    </dsp:sp>
    <dsp:sp modelId="{B3D80EDD-3F0B-4E30-8000-99A226FBAFF1}">
      <dsp:nvSpPr>
        <dsp:cNvPr id="0" name=""/>
        <dsp:cNvSpPr/>
      </dsp:nvSpPr>
      <dsp:spPr>
        <a:xfrm>
          <a:off x="1927435" y="1195857"/>
          <a:ext cx="2081224" cy="208132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E84C2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108236-5008-4F1F-A37F-D1D1C90FD69B}">
      <dsp:nvSpPr>
        <dsp:cNvPr id="0" name=""/>
        <dsp:cNvSpPr/>
      </dsp:nvSpPr>
      <dsp:spPr>
        <a:xfrm>
          <a:off x="2208996" y="1952337"/>
          <a:ext cx="1512637" cy="580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СОШ №19</a:t>
          </a:r>
          <a:endParaRPr lang="ru-RU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208996" y="1952337"/>
        <a:ext cx="1512637" cy="580461"/>
      </dsp:txXfrm>
    </dsp:sp>
    <dsp:sp modelId="{D1472002-C654-4A48-981E-B578989FA1EF}">
      <dsp:nvSpPr>
        <dsp:cNvPr id="0" name=""/>
        <dsp:cNvSpPr/>
      </dsp:nvSpPr>
      <dsp:spPr>
        <a:xfrm>
          <a:off x="2505618" y="2397089"/>
          <a:ext cx="2081224" cy="208132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E84C2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BBE023-0CC4-40FD-98EA-E01E72261152}">
      <dsp:nvSpPr>
        <dsp:cNvPr id="0" name=""/>
        <dsp:cNvSpPr/>
      </dsp:nvSpPr>
      <dsp:spPr>
        <a:xfrm>
          <a:off x="2965119" y="3150210"/>
          <a:ext cx="1161441" cy="580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ЛИЦЕЙ</a:t>
          </a:r>
          <a:endParaRPr lang="ru-RU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965119" y="3150210"/>
        <a:ext cx="1161441" cy="580461"/>
      </dsp:txXfrm>
    </dsp:sp>
    <dsp:sp modelId="{73785D9A-0563-46FC-AA8F-0F06912F8DE2}">
      <dsp:nvSpPr>
        <dsp:cNvPr id="0" name=""/>
        <dsp:cNvSpPr/>
      </dsp:nvSpPr>
      <dsp:spPr>
        <a:xfrm>
          <a:off x="1927435" y="3594962"/>
          <a:ext cx="2081224" cy="208132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096152-101E-45AE-A08E-2A60DC1197B2}">
      <dsp:nvSpPr>
        <dsp:cNvPr id="0" name=""/>
        <dsp:cNvSpPr/>
      </dsp:nvSpPr>
      <dsp:spPr>
        <a:xfrm>
          <a:off x="2181290" y="4388157"/>
          <a:ext cx="1568050" cy="501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ДОО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КОЛОСОК</a:t>
          </a:r>
          <a:endParaRPr lang="ru-RU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181290" y="4388157"/>
        <a:ext cx="1568050" cy="501657"/>
      </dsp:txXfrm>
    </dsp:sp>
    <dsp:sp modelId="{8A22CD6F-42F7-4639-A77A-6F51FC49E64A}">
      <dsp:nvSpPr>
        <dsp:cNvPr id="0" name=""/>
        <dsp:cNvSpPr/>
      </dsp:nvSpPr>
      <dsp:spPr>
        <a:xfrm>
          <a:off x="2653580" y="4929216"/>
          <a:ext cx="1788033" cy="178908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465B1-AEC6-48F8-B5E3-C6207BE3DE69}">
      <dsp:nvSpPr>
        <dsp:cNvPr id="0" name=""/>
        <dsp:cNvSpPr/>
      </dsp:nvSpPr>
      <dsp:spPr>
        <a:xfrm>
          <a:off x="2965119" y="5547300"/>
          <a:ext cx="1161441" cy="580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ДОО ЯГОДКА</a:t>
          </a:r>
          <a:endParaRPr lang="ru-RU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965119" y="5547300"/>
        <a:ext cx="1161441" cy="5804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CF89C-0C11-4788-B97B-86024F45584E}">
      <dsp:nvSpPr>
        <dsp:cNvPr id="0" name=""/>
        <dsp:cNvSpPr/>
      </dsp:nvSpPr>
      <dsp:spPr>
        <a:xfrm>
          <a:off x="0" y="1995247"/>
          <a:ext cx="5605686" cy="2242274"/>
        </a:xfrm>
        <a:prstGeom prst="leftRightRibbon">
          <a:avLst/>
        </a:prstGeom>
        <a:solidFill>
          <a:srgbClr val="00206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D7A2B3-050C-48A7-9FD7-C866BB3ABF8B}">
      <dsp:nvSpPr>
        <dsp:cNvPr id="0" name=""/>
        <dsp:cNvSpPr/>
      </dsp:nvSpPr>
      <dsp:spPr>
        <a:xfrm>
          <a:off x="672682" y="-320004"/>
          <a:ext cx="1849876" cy="6514014"/>
        </a:xfrm>
        <a:prstGeom prst="rect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Главная задача - трудоустройство студентов после обучения</a:t>
          </a:r>
          <a:endParaRPr lang="ru-RU" sz="2000" b="1" kern="1200" dirty="0"/>
        </a:p>
      </dsp:txBody>
      <dsp:txXfrm>
        <a:off x="672682" y="-320004"/>
        <a:ext cx="1849876" cy="6514014"/>
      </dsp:txXfrm>
    </dsp:sp>
    <dsp:sp modelId="{552C54DA-5342-43FA-B157-B6E6CBEF40F8}">
      <dsp:nvSpPr>
        <dsp:cNvPr id="0" name=""/>
        <dsp:cNvSpPr/>
      </dsp:nvSpPr>
      <dsp:spPr>
        <a:xfrm>
          <a:off x="2526931" y="98847"/>
          <a:ext cx="2738040" cy="6393836"/>
        </a:xfrm>
        <a:prstGeom prst="rect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85344" rIns="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Работодатели-                5 ОО города Черногорска</a:t>
          </a:r>
          <a:endParaRPr lang="ru-RU" sz="2400" b="1" kern="1200" dirty="0"/>
        </a:p>
      </dsp:txBody>
      <dsp:txXfrm>
        <a:off x="2526931" y="98847"/>
        <a:ext cx="2738040" cy="63938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Список вкладок"/>
  <dgm:desc val="Служит для отображения непоследовательных или сгруппированных блоков данных. Рекомендуется использовать для списков с текстом уровня 1 небольшого объема. Первый текст уровня 2 отображается рядом с текстом уровня 1, а остальной текст уровня 2 — под текстом уровня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E1365-4697-4FD9-A4DB-2F52D95B0DC3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AE0D6-2A5F-43F7-A717-C7423E034A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30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9A2E6-FE05-401F-9803-1532EDA8E4A1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3A3F-D32E-4D90-8227-E36B57D15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853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9A2E6-FE05-401F-9803-1532EDA8E4A1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3A3F-D32E-4D90-8227-E36B57D15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7214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1E5B84-01DE-405F-9FA2-7EF72EDD3801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41726D-86FD-4918-A335-D204984BACFA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6083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03CA8E-4057-4849-BA0D-039D111EDC1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D889CE-7880-4CF5-8F8A-1E730F9EB186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808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F82D05-5534-4D0B-8292-2D4512A34879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8F4FC7-AA67-46C0-A9C7-E44C06EAFDD0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9772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7BEF59-F8D1-40D1-B482-87D16D71A678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B1FA27-1C0C-4BC8-97C1-0D24EF543B8C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2526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FE60EA-0234-40A0-8082-E5A50B088164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0FC4F2-72E5-43B0-A385-72D6F043A9ED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7731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7541" y="1600201"/>
            <a:ext cx="9614859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583499" y="188640"/>
            <a:ext cx="10363200" cy="11795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675354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8583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1424" y="2204864"/>
            <a:ext cx="10363200" cy="11795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75520" y="34290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347366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7541" y="1600201"/>
            <a:ext cx="9614859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583499" y="188640"/>
            <a:ext cx="10363200" cy="11795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484712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76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9A2E6-FE05-401F-9803-1532EDA8E4A1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3A3F-D32E-4D90-8227-E36B57D15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7327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609600" y="2057400"/>
            <a:ext cx="10058400" cy="1066800"/>
          </a:xfrm>
          <a:effectLst>
            <a:outerShdw dist="28398" dir="1593903" algn="ctr" rotWithShape="0">
              <a:schemeClr val="bg1"/>
            </a:outerShdw>
          </a:effec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altLang="ru-RU" noProof="0"/>
              <a:t>Образец заголовка</a:t>
            </a:r>
            <a:endParaRPr lang="en-US" altLang="ru-RU" noProof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09600" y="6477001"/>
            <a:ext cx="2844800" cy="168275"/>
          </a:xfrm>
        </p:spPr>
        <p:txBody>
          <a:bodyPr/>
          <a:lstStyle>
            <a:lvl1pPr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4165600" y="6477001"/>
            <a:ext cx="3860800" cy="168275"/>
          </a:xfrm>
        </p:spPr>
        <p:txBody>
          <a:bodyPr/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737600" y="6477001"/>
            <a:ext cx="2844800" cy="168275"/>
          </a:xfrm>
        </p:spPr>
        <p:txBody>
          <a:bodyPr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BE912B6-7601-4EBB-8E20-0ECB69B84155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609600" y="3048000"/>
            <a:ext cx="74168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 b="0"/>
            </a:lvl1pPr>
          </a:lstStyle>
          <a:p>
            <a:pPr lvl="0"/>
            <a:r>
              <a:rPr lang="ru-RU" altLang="ru-RU" noProof="0"/>
              <a:t>Образец подзаголовка</a:t>
            </a:r>
            <a:endParaRPr lang="en-US" altLang="ru-RU" noProof="0"/>
          </a:p>
        </p:txBody>
      </p:sp>
      <p:sp>
        <p:nvSpPr>
          <p:cNvPr id="3120" name="Text Box 48"/>
          <p:cNvSpPr txBox="1">
            <a:spLocks noChangeArrowheads="1"/>
          </p:cNvSpPr>
          <p:nvPr/>
        </p:nvSpPr>
        <p:spPr bwMode="gray">
          <a:xfrm>
            <a:off x="9855200" y="5867401"/>
            <a:ext cx="184573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LOGO</a:t>
            </a:r>
          </a:p>
        </p:txBody>
      </p:sp>
      <p:sp>
        <p:nvSpPr>
          <p:cNvPr id="3121" name="Text Box 49"/>
          <p:cNvSpPr txBox="1">
            <a:spLocks noChangeArrowheads="1"/>
          </p:cNvSpPr>
          <p:nvPr/>
        </p:nvSpPr>
        <p:spPr bwMode="gray">
          <a:xfrm>
            <a:off x="7010400" y="5973764"/>
            <a:ext cx="2946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www.themegallery.com </a:t>
            </a:r>
          </a:p>
        </p:txBody>
      </p:sp>
      <p:grpSp>
        <p:nvGrpSpPr>
          <p:cNvPr id="3122" name="Group 50"/>
          <p:cNvGrpSpPr>
            <a:grpSpLocks/>
          </p:cNvGrpSpPr>
          <p:nvPr/>
        </p:nvGrpSpPr>
        <p:grpSpPr bwMode="auto">
          <a:xfrm>
            <a:off x="0" y="2971800"/>
            <a:ext cx="9347200" cy="76200"/>
            <a:chOff x="0" y="528"/>
            <a:chExt cx="5232" cy="48"/>
          </a:xfrm>
        </p:grpSpPr>
        <p:sp>
          <p:nvSpPr>
            <p:cNvPr id="3123" name="Line 51"/>
            <p:cNvSpPr>
              <a:spLocks noChangeShapeType="1"/>
            </p:cNvSpPr>
            <p:nvPr userDrawn="1"/>
          </p:nvSpPr>
          <p:spPr bwMode="auto">
            <a:xfrm>
              <a:off x="0" y="576"/>
              <a:ext cx="523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24" name="Line 52"/>
            <p:cNvSpPr>
              <a:spLocks noChangeShapeType="1"/>
            </p:cNvSpPr>
            <p:nvPr userDrawn="1"/>
          </p:nvSpPr>
          <p:spPr bwMode="auto">
            <a:xfrm>
              <a:off x="5136" y="528"/>
              <a:ext cx="96" cy="4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0307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3A6A9E-F96A-475C-A5FF-0DA256C2BB1B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6957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EAEA52-D658-4997-8597-733314EB1555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453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066801"/>
            <a:ext cx="5384800" cy="517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066801"/>
            <a:ext cx="5384800" cy="517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D762B9-CC1C-456A-ADFB-FA6E450288F8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2301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A38389-1261-4357-9994-0276D5110381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3300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E7FD8E-BABD-4274-994B-B9ED0607AD80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6776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397718-A5C5-4BC2-8590-63BF85488BBF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1187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08E283-94AF-4908-A6AE-9CF9FE9262E6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7220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9260C2-898E-4A34-A23E-CCB455E94106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5579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4DE69C-F78B-4A5A-A7A4-B44C227C2F6A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57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endParaRPr lang="ru-RU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1D8BD707-D9CF-40AE-B4C6-C98DA3205C09}" type="datetimeFigureOut">
              <a:rPr lang="en-US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8/28/2023</a:t>
            </a:fld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B6F15528-21DE-4FAA-801E-634DDDAF4B2B}" type="slidenum">
              <a:rPr lang="ru-RU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‹#›</a:t>
            </a:fld>
            <a:endParaRPr lang="ru-RU" sz="1092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42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381001"/>
            <a:ext cx="2743200" cy="58578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381001"/>
            <a:ext cx="8026400" cy="5857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32FE3F-B9C9-4144-AD8F-4BE1DD65A752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723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81001"/>
            <a:ext cx="102616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066801"/>
            <a:ext cx="10972800" cy="5172075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78467" y="6434139"/>
            <a:ext cx="2844800" cy="24447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262467" y="6434138"/>
            <a:ext cx="2844800" cy="2413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BDAC0E-E0BC-48E0-BCE4-70435CCB28DF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7552267" y="6430964"/>
            <a:ext cx="3048000" cy="24447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77013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80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4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257036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1424" y="2204864"/>
            <a:ext cx="10363200" cy="11795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75520" y="34290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835672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7541" y="1600201"/>
            <a:ext cx="9614859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583499" y="188640"/>
            <a:ext cx="10363200" cy="11795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844893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1654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609600" y="2057400"/>
            <a:ext cx="10058400" cy="1066800"/>
          </a:xfrm>
          <a:effectLst>
            <a:outerShdw dist="28398" dir="1593903" algn="ctr" rotWithShape="0">
              <a:schemeClr val="bg1"/>
            </a:outerShdw>
          </a:effec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altLang="ru-RU" noProof="0"/>
              <a:t>Образец заголовка</a:t>
            </a:r>
            <a:endParaRPr lang="en-US" altLang="ru-RU" noProof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09600" y="6477001"/>
            <a:ext cx="2844800" cy="168275"/>
          </a:xfrm>
        </p:spPr>
        <p:txBody>
          <a:bodyPr/>
          <a:lstStyle>
            <a:lvl1pPr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4165600" y="6477001"/>
            <a:ext cx="3860800" cy="168275"/>
          </a:xfrm>
        </p:spPr>
        <p:txBody>
          <a:bodyPr/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737600" y="6477001"/>
            <a:ext cx="2844800" cy="168275"/>
          </a:xfrm>
        </p:spPr>
        <p:txBody>
          <a:bodyPr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BE912B6-7601-4EBB-8E20-0ECB69B84155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609600" y="3048000"/>
            <a:ext cx="74168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 b="0"/>
            </a:lvl1pPr>
          </a:lstStyle>
          <a:p>
            <a:pPr lvl="0"/>
            <a:r>
              <a:rPr lang="ru-RU" altLang="ru-RU" noProof="0"/>
              <a:t>Образец подзаголовка</a:t>
            </a:r>
            <a:endParaRPr lang="en-US" altLang="ru-RU" noProof="0"/>
          </a:p>
        </p:txBody>
      </p:sp>
      <p:sp>
        <p:nvSpPr>
          <p:cNvPr id="3120" name="Text Box 48"/>
          <p:cNvSpPr txBox="1">
            <a:spLocks noChangeArrowheads="1"/>
          </p:cNvSpPr>
          <p:nvPr/>
        </p:nvSpPr>
        <p:spPr bwMode="gray">
          <a:xfrm>
            <a:off x="9855200" y="5867401"/>
            <a:ext cx="184573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LOGO</a:t>
            </a:r>
          </a:p>
        </p:txBody>
      </p:sp>
      <p:sp>
        <p:nvSpPr>
          <p:cNvPr id="3121" name="Text Box 49"/>
          <p:cNvSpPr txBox="1">
            <a:spLocks noChangeArrowheads="1"/>
          </p:cNvSpPr>
          <p:nvPr/>
        </p:nvSpPr>
        <p:spPr bwMode="gray">
          <a:xfrm>
            <a:off x="7010400" y="5973764"/>
            <a:ext cx="2946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www.themegallery.com </a:t>
            </a:r>
          </a:p>
        </p:txBody>
      </p:sp>
      <p:grpSp>
        <p:nvGrpSpPr>
          <p:cNvPr id="3122" name="Group 50"/>
          <p:cNvGrpSpPr>
            <a:grpSpLocks/>
          </p:cNvGrpSpPr>
          <p:nvPr/>
        </p:nvGrpSpPr>
        <p:grpSpPr bwMode="auto">
          <a:xfrm>
            <a:off x="0" y="2971800"/>
            <a:ext cx="9347200" cy="76200"/>
            <a:chOff x="0" y="528"/>
            <a:chExt cx="5232" cy="48"/>
          </a:xfrm>
        </p:grpSpPr>
        <p:sp>
          <p:nvSpPr>
            <p:cNvPr id="3123" name="Line 51"/>
            <p:cNvSpPr>
              <a:spLocks noChangeShapeType="1"/>
            </p:cNvSpPr>
            <p:nvPr userDrawn="1"/>
          </p:nvSpPr>
          <p:spPr bwMode="auto">
            <a:xfrm>
              <a:off x="0" y="576"/>
              <a:ext cx="523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24" name="Line 52"/>
            <p:cNvSpPr>
              <a:spLocks noChangeShapeType="1"/>
            </p:cNvSpPr>
            <p:nvPr userDrawn="1"/>
          </p:nvSpPr>
          <p:spPr bwMode="auto">
            <a:xfrm>
              <a:off x="5136" y="528"/>
              <a:ext cx="96" cy="4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94124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3A6A9E-F96A-475C-A5FF-0DA256C2BB1B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7542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EAEA52-D658-4997-8597-733314EB1555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6507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066801"/>
            <a:ext cx="5384800" cy="517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066801"/>
            <a:ext cx="5384800" cy="517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D762B9-CC1C-456A-ADFB-FA6E450288F8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109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66224" y="579702"/>
            <a:ext cx="4859552" cy="979820"/>
          </a:xfrm>
        </p:spPr>
        <p:txBody>
          <a:bodyPr lIns="0" tIns="0" rIns="0" bIns="0"/>
          <a:lstStyle>
            <a:lvl1pPr>
              <a:defRPr sz="6367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endParaRPr lang="ru-RU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1D8BD707-D9CF-40AE-B4C6-C98DA3205C09}" type="datetimeFigureOut">
              <a:rPr lang="en-US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8/28/2023</a:t>
            </a:fld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B6F15528-21DE-4FAA-801E-634DDDAF4B2B}" type="slidenum">
              <a:rPr lang="ru-RU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‹#›</a:t>
            </a:fld>
            <a:endParaRPr lang="ru-RU" sz="1092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8811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A38389-1261-4357-9994-0276D5110381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6792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E7FD8E-BABD-4274-994B-B9ED0607AD80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7903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397718-A5C5-4BC2-8590-63BF85488BBF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4724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08E283-94AF-4908-A6AE-9CF9FE9262E6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6217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9260C2-898E-4A34-A23E-CCB455E94106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63975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4DE69C-F78B-4A5A-A7A4-B44C227C2F6A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95756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381001"/>
            <a:ext cx="2743200" cy="58578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381001"/>
            <a:ext cx="8026400" cy="5857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32FE3F-B9C9-4144-AD8F-4BE1DD65A752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3865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81001"/>
            <a:ext cx="102616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066801"/>
            <a:ext cx="10972800" cy="5172075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78467" y="6434139"/>
            <a:ext cx="2844800" cy="24447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262467" y="6434138"/>
            <a:ext cx="2844800" cy="2413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BDAC0E-E0BC-48E0-BCE4-70435CCB28DF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7552267" y="6430964"/>
            <a:ext cx="3048000" cy="24447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8106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80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4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1161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04431" y="2020638"/>
            <a:ext cx="487569" cy="141907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4654"/>
            <a:ext cx="12137434" cy="658676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6678524" cy="683895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129" y="590558"/>
            <a:ext cx="2844794" cy="151118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" y="5565219"/>
            <a:ext cx="12191999" cy="129229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" y="0"/>
            <a:ext cx="12191999" cy="685751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6978" y="504505"/>
            <a:ext cx="2844794" cy="151119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66224" y="579702"/>
            <a:ext cx="4859552" cy="979820"/>
          </a:xfrm>
        </p:spPr>
        <p:txBody>
          <a:bodyPr lIns="0" tIns="0" rIns="0" bIns="0"/>
          <a:lstStyle>
            <a:lvl1pPr>
              <a:defRPr sz="6367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endParaRPr lang="ru-RU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1D8BD707-D9CF-40AE-B4C6-C98DA3205C09}" type="datetimeFigureOut">
              <a:rPr lang="en-US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8/28/2023</a:t>
            </a:fld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B6F15528-21DE-4FAA-801E-634DDDAF4B2B}" type="slidenum">
              <a:rPr lang="ru-RU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‹#›</a:t>
            </a:fld>
            <a:endParaRPr lang="ru-RU" sz="1092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41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66224" y="579702"/>
            <a:ext cx="4859552" cy="979820"/>
          </a:xfrm>
        </p:spPr>
        <p:txBody>
          <a:bodyPr lIns="0" tIns="0" rIns="0" bIns="0"/>
          <a:lstStyle>
            <a:lvl1pPr>
              <a:defRPr sz="6367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endParaRPr lang="ru-RU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1D8BD707-D9CF-40AE-B4C6-C98DA3205C09}" type="datetimeFigureOut">
              <a:rPr lang="en-US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8/28/2023</a:t>
            </a:fld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B6F15528-21DE-4FAA-801E-634DDDAF4B2B}" type="slidenum">
              <a:rPr lang="ru-RU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‹#›</a:t>
            </a:fld>
            <a:endParaRPr lang="ru-RU" sz="1092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28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endParaRPr lang="ru-RU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1D8BD707-D9CF-40AE-B4C6-C98DA3205C09}" type="datetimeFigureOut">
              <a:rPr lang="en-US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8/28/2023</a:t>
            </a:fld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B6F15528-21DE-4FAA-801E-634DDDAF4B2B}" type="slidenum">
              <a:rPr lang="ru-RU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‹#›</a:t>
            </a:fld>
            <a:endParaRPr lang="ru-RU" sz="1092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22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7D42-C15C-48D0-9532-7C3AEAB7C5AF}" type="datetimeFigureOut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E68E5-E8FD-482D-BE48-F7E5C186B93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927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7D42-C15C-48D0-9532-7C3AEAB7C5AF}" type="datetimeFigureOut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E68E5-E8FD-482D-BE48-F7E5C186B93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847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7D42-C15C-48D0-9532-7C3AEAB7C5AF}" type="datetimeFigureOut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E68E5-E8FD-482D-BE48-F7E5C186B93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730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9A2E6-FE05-401F-9803-1532EDA8E4A1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3A3F-D32E-4D90-8227-E36B57D15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931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7D42-C15C-48D0-9532-7C3AEAB7C5AF}" type="datetimeFigureOut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E68E5-E8FD-482D-BE48-F7E5C186B93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414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7D42-C15C-48D0-9532-7C3AEAB7C5AF}" type="datetimeFigureOut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E68E5-E8FD-482D-BE48-F7E5C186B93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904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7D42-C15C-48D0-9532-7C3AEAB7C5AF}" type="datetimeFigureOut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E68E5-E8FD-482D-BE48-F7E5C186B93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516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7D42-C15C-48D0-9532-7C3AEAB7C5AF}" type="datetimeFigureOut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E68E5-E8FD-482D-BE48-F7E5C186B93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699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7D42-C15C-48D0-9532-7C3AEAB7C5AF}" type="datetimeFigureOut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E68E5-E8FD-482D-BE48-F7E5C186B93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8449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7D42-C15C-48D0-9532-7C3AEAB7C5AF}" type="datetimeFigureOut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E68E5-E8FD-482D-BE48-F7E5C186B93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401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7D42-C15C-48D0-9532-7C3AEAB7C5AF}" type="datetimeFigureOut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E68E5-E8FD-482D-BE48-F7E5C186B93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40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7D42-C15C-48D0-9532-7C3AEAB7C5AF}" type="datetimeFigureOut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E68E5-E8FD-482D-BE48-F7E5C186B93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107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7D42-C15C-48D0-9532-7C3AEAB7C5AF}" type="datetimeFigureOut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E68E5-E8FD-482D-BE48-F7E5C186B93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7594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7D42-C15C-48D0-9532-7C3AEAB7C5AF}" type="datetimeFigureOut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E68E5-E8FD-482D-BE48-F7E5C186B93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69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9A2E6-FE05-401F-9803-1532EDA8E4A1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3A3F-D32E-4D90-8227-E36B57D15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320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7D42-C15C-48D0-9532-7C3AEAB7C5AF}" type="datetimeFigureOut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E68E5-E8FD-482D-BE48-F7E5C186B93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0630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7D42-C15C-48D0-9532-7C3AEAB7C5AF}" type="datetimeFigureOut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E68E5-E8FD-482D-BE48-F7E5C186B93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398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7D42-C15C-48D0-9532-7C3AEAB7C5AF}" type="datetimeFigureOut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E68E5-E8FD-482D-BE48-F7E5C186B93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9022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7D42-C15C-48D0-9532-7C3AEAB7C5AF}" type="datetimeFigureOut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E68E5-E8FD-482D-BE48-F7E5C186B93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552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CC7D1716-6DEE-4C3B-B163-57F53D25ADF9}"/>
              </a:ext>
            </a:extLst>
          </p:cNvPr>
          <p:cNvSpPr/>
          <p:nvPr/>
        </p:nvSpPr>
        <p:spPr>
          <a:xfrm>
            <a:off x="1037167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8B038F9-6D5E-4A57-B36A-A7D02F3CB775}"/>
              </a:ext>
            </a:extLst>
          </p:cNvPr>
          <p:cNvSpPr/>
          <p:nvPr/>
        </p:nvSpPr>
        <p:spPr>
          <a:xfrm>
            <a:off x="1037167" y="6172200"/>
            <a:ext cx="100584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8C6E7BD-EE13-4A5E-9EE3-F62BF0CCA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AD6DB3-A037-4B03-9DDC-75529E5677A9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6218275-FF4D-4486-BBC7-2B0FF3B5C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DDD4A27-75CB-43F4-8393-0639650B5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339A34-CD03-4A19-891B-BF3397C9DA96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3050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2796D-F9B6-4BFB-B4B3-C4A025718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56D5C6-7363-4105-B0AE-6B70D3AEA55D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C606F-DE68-4588-B732-93D067EC0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03E7E-91AB-4151-A689-CE95069A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A2E694-044C-41BD-8F4E-6435DDC808C8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4607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B34072CD-3BAC-4547-8799-5D0DFC058D81}"/>
              </a:ext>
            </a:extLst>
          </p:cNvPr>
          <p:cNvSpPr/>
          <p:nvPr/>
        </p:nvSpPr>
        <p:spPr>
          <a:xfrm>
            <a:off x="1037167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D8C04A3-5040-4DEF-BA8E-A27DD6C60771}"/>
              </a:ext>
            </a:extLst>
          </p:cNvPr>
          <p:cNvSpPr/>
          <p:nvPr/>
        </p:nvSpPr>
        <p:spPr>
          <a:xfrm>
            <a:off x="1037167" y="6172200"/>
            <a:ext cx="100584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A834651-4848-43A8-BC8C-933AEF2D8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BA92A1-3924-422E-A18C-CED7D8DBF267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A9E0E63-6E08-4CE8-8101-AF254A528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CB4A3EC-2556-4056-8A58-391E23F8A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821B37-395A-43C0-A22C-8915D031C615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77130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BE56E94-0486-40A4-98E4-8F6A47177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307BB4-EE8D-4A16-BE5F-D7E72AF224B8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C82037-9D87-461C-85DF-FDBF17F6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2CFE99-5E64-4322-A512-BA531BFED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836B7-38F9-4791-8902-EDCE6181B548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76448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EA8569D5-C295-4A33-8F93-022E0AAA1FBF}"/>
              </a:ext>
            </a:extLst>
          </p:cNvPr>
          <p:cNvCxnSpPr/>
          <p:nvPr/>
        </p:nvCxnSpPr>
        <p:spPr>
          <a:xfrm>
            <a:off x="1011767" y="1249364"/>
            <a:ext cx="48768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0822CCCD-110E-4F39-B73C-70514075F4F8}"/>
              </a:ext>
            </a:extLst>
          </p:cNvPr>
          <p:cNvCxnSpPr/>
          <p:nvPr/>
        </p:nvCxnSpPr>
        <p:spPr>
          <a:xfrm>
            <a:off x="6193367" y="1249364"/>
            <a:ext cx="48768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E7364DD8-4EDD-4CEB-8A54-FBE4A2307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EBDECA-8EC5-4900-86C3-7E30A44F23FF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03346472-6A8E-439D-86B9-737EA8A0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4B3A4365-F931-4B91-80CA-677BD7494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FABD2F-87F1-4C38-88E1-F3F359153243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777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462E11E-2FA5-4112-A48F-AD3DF392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E8694B-CB74-4736-A00A-17BFB1070E0B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977C035-A0B7-46D8-9765-4079C02D5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02960-ABD0-40F5-A400-D2EAB0497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4D32DB-E2A3-49C9-8C49-32157336F566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717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9A2E6-FE05-401F-9803-1532EDA8E4A1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3A3F-D32E-4D90-8227-E36B57D15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7803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45CCF02-7983-43ED-8797-E97EFFC30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1A44ED-543B-43CA-A8F6-8E04A40FF5BC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ED5364E-2887-49EC-A4D6-3E394F11C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6CDD3A0-E815-431A-8FB4-045EAFB10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90A92E-23E1-478C-A1B6-8CC4F2226326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10306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FD7B174B-205C-40E7-9FCB-296EF55D849E}"/>
              </a:ext>
            </a:extLst>
          </p:cNvPr>
          <p:cNvCxnSpPr/>
          <p:nvPr/>
        </p:nvCxnSpPr>
        <p:spPr>
          <a:xfrm rot="5400000">
            <a:off x="2871259" y="2515130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1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0B62902-ABF8-49B2-8BFA-0C19B906C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51179C-DD2B-4EA4-A647-A30B8ED17E45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3B3A616-29F0-4A8C-8467-75125A0F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B7774E-798E-41E0-A2AA-205477F40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3B8154-4652-4743-9A9E-BE3768DC87D7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32504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65614DD-B6BA-4ECC-8EEE-9F90A338D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273F97-9298-4822-B734-70202C4CC90D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1D9985-DC5B-4B38-911F-7737CD5DB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776D2E-A89F-43BF-A6D8-4A2CE2986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48AEBB-A2FA-4DB1-8618-55918D5D8B20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9951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94646-1AE5-42DB-AA4B-1D7154F49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1476A4-8247-4D00-9C7C-123A81FAB2D1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C6C6E-1C7E-4486-AF44-43C48A6C2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EEA86-FBF5-496C-BFF3-DF3A347B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99A45A-A353-43C6-B11B-65ABEC66DFB8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56407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2"/>
            <a:ext cx="2438400" cy="54101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0DCF5-F793-448B-9E40-0296FA304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31FD08-537D-4EE7-A7E1-8C5908330AEE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BD14-4B17-42DC-A55A-E5B07FF3D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EFBFE-1B68-442C-9FF6-F7CE19DB3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414F2C-E1C3-4C16-87D7-F5C97F692B2C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58481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endParaRPr lang="ru-RU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1D8BD707-D9CF-40AE-B4C6-C98DA3205C09}" type="datetimeFigureOut">
              <a:rPr lang="en-US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8/28/2023</a:t>
            </a:fld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B6F15528-21DE-4FAA-801E-634DDDAF4B2B}" type="slidenum">
              <a:rPr lang="ru-RU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‹#›</a:t>
            </a:fld>
            <a:endParaRPr lang="ru-RU" sz="1092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676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A3C555-6968-4182-9C4F-C539060E637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DC2449-4A28-4C15-971B-DAD1CEE06B5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0756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A3C555-6968-4182-9C4F-C539060E637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DC2449-4A28-4C15-971B-DAD1CEE06B5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7949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A3C555-6968-4182-9C4F-C539060E637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DC2449-4A28-4C15-971B-DAD1CEE06B5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248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A3C555-6968-4182-9C4F-C539060E637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DC2449-4A28-4C15-971B-DAD1CEE06B5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208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9A2E6-FE05-401F-9803-1532EDA8E4A1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3A3F-D32E-4D90-8227-E36B57D15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4234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A3C555-6968-4182-9C4F-C539060E637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DC2449-4A28-4C15-971B-DAD1CEE06B5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4190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A3C555-6968-4182-9C4F-C539060E637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DC2449-4A28-4C15-971B-DAD1CEE06B5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7103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A3C555-6968-4182-9C4F-C539060E637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DC2449-4A28-4C15-971B-DAD1CEE06B5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8307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A3C555-6968-4182-9C4F-C539060E637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DC2449-4A28-4C15-971B-DAD1CEE06B5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7627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A3C555-6968-4182-9C4F-C539060E637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DC2449-4A28-4C15-971B-DAD1CEE06B5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9399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A3C555-6968-4182-9C4F-C539060E637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DC2449-4A28-4C15-971B-DAD1CEE06B5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0083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A3C555-6968-4182-9C4F-C539060E637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DC2449-4A28-4C15-971B-DAD1CEE06B5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3963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D2F1B8-51CD-41E1-9C7F-C4F7F8F97A8E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536EB6D-D1DE-4C1E-B665-ED319F71BF94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7334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5F9F62-05FB-480F-9330-B2F1CDC4DBF6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D95996-EDA4-44DE-BEB9-3DFADC92A3C0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8894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1BCF65-898B-4842-A036-3784A2BDAC7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B0CC2BB-C8BA-47F6-BD91-E66C4045A3CA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330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9A2E6-FE05-401F-9803-1532EDA8E4A1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3A3F-D32E-4D90-8227-E36B57D15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4257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4619FE-259C-4BAF-9347-D99288B91A56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E11BEB-84A9-4820-8E1F-19F120F43FBE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3334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3BEA8A-4D8E-4FA6-9B61-C571F84718EC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455E26-667D-423B-894A-293FC0909BC4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6036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E5E3C5-B755-4799-8963-682C5C1E36C6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89A079-9754-4D3F-9AA3-EB3A8B5D57C9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32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1E5B84-01DE-405F-9FA2-7EF72EDD3801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41726D-86FD-4918-A335-D204984BACFA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4882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03CA8E-4057-4849-BA0D-039D111EDC1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D889CE-7880-4CF5-8F8A-1E730F9EB186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542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F82D05-5534-4D0B-8292-2D4512A34879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8F4FC7-AA67-46C0-A9C7-E44C06EAFDD0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3602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7BEF59-F8D1-40D1-B482-87D16D71A678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B1FA27-1C0C-4BC8-97C1-0D24EF543B8C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0432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FE60EA-0234-40A0-8082-E5A50B088164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0FC4F2-72E5-43B0-A385-72D6F043A9ED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7645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7541" y="1600201"/>
            <a:ext cx="9614859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583499" y="188640"/>
            <a:ext cx="10363200" cy="11795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939098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5882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9A2E6-FE05-401F-9803-1532EDA8E4A1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3A3F-D32E-4D90-8227-E36B57D15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8180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endParaRPr lang="ru-RU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1D8BD707-D9CF-40AE-B4C6-C98DA3205C09}" type="datetimeFigureOut">
              <a:rPr lang="en-US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8/28/2023</a:t>
            </a:fld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B6F15528-21DE-4FAA-801E-634DDDAF4B2B}" type="slidenum">
              <a:rPr lang="ru-RU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‹#›</a:t>
            </a:fld>
            <a:endParaRPr lang="ru-RU" sz="1092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369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793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323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767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732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938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686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957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078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57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9A2E6-FE05-401F-9803-1532EDA8E4A1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3A3F-D32E-4D90-8227-E36B57D15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8201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678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9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16556-29AD-44B1-8A1C-ABE338D926E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DFFB4-B522-49A9-895A-71E37BE27F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7369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16556-29AD-44B1-8A1C-ABE338D926E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DFFB4-B522-49A9-895A-71E37BE27F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348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16556-29AD-44B1-8A1C-ABE338D926E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DFFB4-B522-49A9-895A-71E37BE27F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3836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16556-29AD-44B1-8A1C-ABE338D926E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DFFB4-B522-49A9-895A-71E37BE27F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4908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16556-29AD-44B1-8A1C-ABE338D926E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DFFB4-B522-49A9-895A-71E37BE27F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7902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16556-29AD-44B1-8A1C-ABE338D926E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DFFB4-B522-49A9-895A-71E37BE27F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719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16556-29AD-44B1-8A1C-ABE338D926E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DFFB4-B522-49A9-895A-71E37BE27F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839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16556-29AD-44B1-8A1C-ABE338D926E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DFFB4-B522-49A9-895A-71E37BE27F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407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9A2E6-FE05-401F-9803-1532EDA8E4A1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3A3F-D32E-4D90-8227-E36B57D15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434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16556-29AD-44B1-8A1C-ABE338D926E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DFFB4-B522-49A9-895A-71E37BE27F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853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16556-29AD-44B1-8A1C-ABE338D926E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DFFB4-B522-49A9-895A-71E37BE27F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849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16556-29AD-44B1-8A1C-ABE338D926E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DFFB4-B522-49A9-895A-71E37BE27F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4233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80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4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1765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D2F1B8-51CD-41E1-9C7F-C4F7F8F97A8E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536EB6D-D1DE-4C1E-B665-ED319F71BF94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830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5F9F62-05FB-480F-9330-B2F1CDC4DBF6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D95996-EDA4-44DE-BEB9-3DFADC92A3C0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4129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1BCF65-898B-4842-A036-3784A2BDAC7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B0CC2BB-C8BA-47F6-BD91-E66C4045A3CA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3223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4619FE-259C-4BAF-9347-D99288B91A56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E11BEB-84A9-4820-8E1F-19F120F43FBE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7472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3BEA8A-4D8E-4FA6-9B61-C571F84718EC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455E26-667D-423B-894A-293FC0909BC4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2992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E5E3C5-B755-4799-8963-682C5C1E36C6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89A079-9754-4D3F-9AA3-EB3A8B5D57C9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27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16.jpe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image" Target="../media/image18.jpeg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16.jpe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image" Target="../media/image18.jpeg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0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1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9A2E6-FE05-401F-9803-1532EDA8E4A1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83A3F-D32E-4D90-8227-E36B57D15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92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741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8394A1E-07EB-4745-B32D-CF41B8DAE4A2}" type="datetimeFigureOut">
              <a:rPr lang="ru-RU" smtClean="0"/>
              <a:pPr>
                <a:defRPr/>
              </a:pPr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D8AD8D2-80C9-48FE-9032-279EB3F5F21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49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78467" y="6434139"/>
            <a:ext cx="2844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09600" y="381001"/>
            <a:ext cx="10261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66801"/>
            <a:ext cx="10972800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62467" y="6434138"/>
            <a:ext cx="2844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7168C5-7BD8-4FC9-98EE-F27EA5488253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grpSp>
        <p:nvGrpSpPr>
          <p:cNvPr id="1078" name="Group 54"/>
          <p:cNvGrpSpPr>
            <a:grpSpLocks/>
          </p:cNvGrpSpPr>
          <p:nvPr/>
        </p:nvGrpSpPr>
        <p:grpSpPr bwMode="auto">
          <a:xfrm>
            <a:off x="203200" y="838200"/>
            <a:ext cx="10871200" cy="76200"/>
            <a:chOff x="0" y="528"/>
            <a:chExt cx="5232" cy="48"/>
          </a:xfrm>
        </p:grpSpPr>
        <p:sp>
          <p:nvSpPr>
            <p:cNvPr id="1079" name="Line 55"/>
            <p:cNvSpPr>
              <a:spLocks noChangeShapeType="1"/>
            </p:cNvSpPr>
            <p:nvPr userDrawn="1"/>
          </p:nvSpPr>
          <p:spPr bwMode="auto">
            <a:xfrm>
              <a:off x="0" y="576"/>
              <a:ext cx="523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80" name="Line 56"/>
            <p:cNvSpPr>
              <a:spLocks noChangeShapeType="1"/>
            </p:cNvSpPr>
            <p:nvPr userDrawn="1"/>
          </p:nvSpPr>
          <p:spPr bwMode="auto">
            <a:xfrm>
              <a:off x="5136" y="528"/>
              <a:ext cx="96" cy="4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081" name="Rectangle 5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552267" y="6430964"/>
            <a:ext cx="3048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82" name="Text Box 58"/>
          <p:cNvSpPr txBox="1">
            <a:spLocks noChangeArrowheads="1"/>
          </p:cNvSpPr>
          <p:nvPr/>
        </p:nvSpPr>
        <p:spPr bwMode="black">
          <a:xfrm>
            <a:off x="9999134" y="6357939"/>
            <a:ext cx="184573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90213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741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8394A1E-07EB-4745-B32D-CF41B8DAE4A2}" type="datetimeFigureOut">
              <a:rPr lang="ru-RU" smtClean="0"/>
              <a:pPr>
                <a:defRPr/>
              </a:pPr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D8AD8D2-80C9-48FE-9032-279EB3F5F21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42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78467" y="6434139"/>
            <a:ext cx="2844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09600" y="381001"/>
            <a:ext cx="10261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66801"/>
            <a:ext cx="10972800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62467" y="6434138"/>
            <a:ext cx="2844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7168C5-7BD8-4FC9-98EE-F27EA5488253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grpSp>
        <p:nvGrpSpPr>
          <p:cNvPr id="1078" name="Group 54"/>
          <p:cNvGrpSpPr>
            <a:grpSpLocks/>
          </p:cNvGrpSpPr>
          <p:nvPr/>
        </p:nvGrpSpPr>
        <p:grpSpPr bwMode="auto">
          <a:xfrm>
            <a:off x="203200" y="838200"/>
            <a:ext cx="10871200" cy="76200"/>
            <a:chOff x="0" y="528"/>
            <a:chExt cx="5232" cy="48"/>
          </a:xfrm>
        </p:grpSpPr>
        <p:sp>
          <p:nvSpPr>
            <p:cNvPr id="1079" name="Line 55"/>
            <p:cNvSpPr>
              <a:spLocks noChangeShapeType="1"/>
            </p:cNvSpPr>
            <p:nvPr userDrawn="1"/>
          </p:nvSpPr>
          <p:spPr bwMode="auto">
            <a:xfrm>
              <a:off x="0" y="576"/>
              <a:ext cx="523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80" name="Line 56"/>
            <p:cNvSpPr>
              <a:spLocks noChangeShapeType="1"/>
            </p:cNvSpPr>
            <p:nvPr userDrawn="1"/>
          </p:nvSpPr>
          <p:spPr bwMode="auto">
            <a:xfrm>
              <a:off x="5136" y="528"/>
              <a:ext cx="96" cy="4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081" name="Rectangle 5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552267" y="6430964"/>
            <a:ext cx="3048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FFFF"/>
                </a:solidFill>
                <a:latin typeface="Arial" charset="0"/>
              </a:rPr>
              <a:t>www.themegallery.com</a:t>
            </a:r>
            <a:endParaRPr lang="en-US" alt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82" name="Text Box 58"/>
          <p:cNvSpPr txBox="1">
            <a:spLocks noChangeArrowheads="1"/>
          </p:cNvSpPr>
          <p:nvPr/>
        </p:nvSpPr>
        <p:spPr bwMode="black">
          <a:xfrm>
            <a:off x="9999134" y="6357939"/>
            <a:ext cx="184573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62368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66224" y="579702"/>
            <a:ext cx="4859552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16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endParaRPr lang="ru-RU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16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1D8BD707-D9CF-40AE-B4C6-C98DA3205C09}" type="datetimeFigureOut">
              <a:rPr lang="en-US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8/28/2023</a:t>
            </a:fld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B6F15528-21DE-4FAA-801E-634DDDAF4B2B}" type="slidenum">
              <a:rPr lang="ru-RU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‹#›</a:t>
            </a:fld>
            <a:endParaRPr lang="ru-RU" sz="1092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4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7D42-C15C-48D0-9532-7C3AEAB7C5AF}" type="datetimeFigureOut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E68E5-E8FD-482D-BE48-F7E5C186B93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84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9E7523DE-EC99-4855-A870-1C79AA4434B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16000" y="4572000"/>
            <a:ext cx="904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76AEC052-2040-48C4-847D-3D38B1C84A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16000" y="685800"/>
            <a:ext cx="10058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E866B-68AD-4C7B-B7C7-9D02C9610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31200" y="620871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A39460-BC56-423A-A980-4601EFD74D03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3E39C-E817-4C10-ABDB-DFF5890327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1" y="6208714"/>
            <a:ext cx="6498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13D5C-C8E3-4761-AF04-EB72F5993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00" y="5688014"/>
            <a:ext cx="1016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400">
                <a:solidFill>
                  <a:srgbClr val="262626"/>
                </a:solidFill>
                <a:latin typeface="Impact" panose="020B080603090205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D792B2-5AD5-4AA3-A75D-10968B36F309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6E809C-A79D-4C70-A3D1-29B7E91B9052}"/>
              </a:ext>
            </a:extLst>
          </p:cNvPr>
          <p:cNvSpPr/>
          <p:nvPr/>
        </p:nvSpPr>
        <p:spPr>
          <a:xfrm>
            <a:off x="1037167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FFB0CC-D4AD-4C50-B428-0BFE7A1545A5}"/>
              </a:ext>
            </a:extLst>
          </p:cNvPr>
          <p:cNvSpPr/>
          <p:nvPr/>
        </p:nvSpPr>
        <p:spPr>
          <a:xfrm>
            <a:off x="1037167" y="6172200"/>
            <a:ext cx="100584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6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3725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3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3C555-6968-4182-9C4F-C539060E6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C2449-4A28-4C15-971B-DAD1CEE06B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30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D9DC34-B621-4D4A-8FD2-2DACB35F445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ADC7EC-6F10-43EE-A1BD-D8B6A2F5AE38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42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66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4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16556-29AD-44B1-8A1C-ABE338D926E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28.08.2023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DFFB4-B522-49A9-895A-71E37BE27F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49"/>
          <a:stretch/>
        </p:blipFill>
        <p:spPr>
          <a:xfrm>
            <a:off x="0" y="3784601"/>
            <a:ext cx="12192000" cy="307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D9DC34-B621-4D4A-8FD2-2DACB35F445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28.08.2023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ADC7EC-6F10-43EE-A1BD-D8B6A2F5AE38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52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4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microsoft.com/office/2007/relationships/hdphoto" Target="../media/hdphoto4.wdp"/><Relationship Id="rId2" Type="http://schemas.openxmlformats.org/officeDocument/2006/relationships/image" Target="../media/image55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8.xml"/><Relationship Id="rId6" Type="http://schemas.microsoft.com/office/2007/relationships/hdphoto" Target="../media/hdphoto9.wdp"/><Relationship Id="rId5" Type="http://schemas.openxmlformats.org/officeDocument/2006/relationships/image" Target="../media/image71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2.jpg"/><Relationship Id="rId7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6.png"/><Relationship Id="rId5" Type="http://schemas.microsoft.com/office/2007/relationships/hdphoto" Target="../media/hdphoto10.wdp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0.png"/><Relationship Id="rId5" Type="http://schemas.openxmlformats.org/officeDocument/2006/relationships/image" Target="../media/image76.jp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Data" Target="../diagrams/data3.xml"/><Relationship Id="rId3" Type="http://schemas.microsoft.com/office/2007/relationships/hdphoto" Target="../media/hdphoto11.wdp"/><Relationship Id="rId7" Type="http://schemas.openxmlformats.org/officeDocument/2006/relationships/diagramLayout" Target="../diagrams/layout2.xml"/><Relationship Id="rId12" Type="http://schemas.microsoft.com/office/2007/relationships/hdphoto" Target="../media/hdphoto4.wdp"/><Relationship Id="rId17" Type="http://schemas.microsoft.com/office/2007/relationships/diagramDrawing" Target="../diagrams/drawing3.xml"/><Relationship Id="rId2" Type="http://schemas.openxmlformats.org/officeDocument/2006/relationships/image" Target="../media/image77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6.xml"/><Relationship Id="rId6" Type="http://schemas.openxmlformats.org/officeDocument/2006/relationships/diagramData" Target="../diagrams/data2.xml"/><Relationship Id="rId11" Type="http://schemas.openxmlformats.org/officeDocument/2006/relationships/image" Target="../media/image36.png"/><Relationship Id="rId5" Type="http://schemas.openxmlformats.org/officeDocument/2006/relationships/image" Target="../media/image21.png"/><Relationship Id="rId15" Type="http://schemas.openxmlformats.org/officeDocument/2006/relationships/diagramQuickStyle" Target="../diagrams/quickStyle3.xml"/><Relationship Id="rId10" Type="http://schemas.microsoft.com/office/2007/relationships/diagramDrawing" Target="../diagrams/drawing2.xml"/><Relationship Id="rId4" Type="http://schemas.openxmlformats.org/officeDocument/2006/relationships/image" Target="../media/image20.png"/><Relationship Id="rId9" Type="http://schemas.openxmlformats.org/officeDocument/2006/relationships/diagramColors" Target="../diagrams/colors2.xml"/><Relationship Id="rId1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3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2.wdp"/><Relationship Id="rId7" Type="http://schemas.openxmlformats.org/officeDocument/2006/relationships/image" Target="../media/image2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3.xml"/><Relationship Id="rId6" Type="http://schemas.microsoft.com/office/2007/relationships/hdphoto" Target="../media/hdphoto4.wdp"/><Relationship Id="rId11" Type="http://schemas.openxmlformats.org/officeDocument/2006/relationships/image" Target="../media/image84.png"/><Relationship Id="rId5" Type="http://schemas.openxmlformats.org/officeDocument/2006/relationships/image" Target="../media/image81.png"/><Relationship Id="rId10" Type="http://schemas.openxmlformats.org/officeDocument/2006/relationships/image" Target="../media/image83.jpg"/><Relationship Id="rId4" Type="http://schemas.openxmlformats.org/officeDocument/2006/relationships/image" Target="../media/image80.jpg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21.png"/><Relationship Id="rId12" Type="http://schemas.openxmlformats.org/officeDocument/2006/relationships/image" Target="../media/image8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0.png"/><Relationship Id="rId11" Type="http://schemas.openxmlformats.org/officeDocument/2006/relationships/image" Target="../media/image87.png"/><Relationship Id="rId5" Type="http://schemas.microsoft.com/office/2007/relationships/hdphoto" Target="../media/hdphoto4.wdp"/><Relationship Id="rId10" Type="http://schemas.microsoft.com/office/2007/relationships/hdphoto" Target="../media/hdphoto13.wdp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openxmlformats.org/officeDocument/2006/relationships/image" Target="../media/image28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6.png"/><Relationship Id="rId7" Type="http://schemas.openxmlformats.org/officeDocument/2006/relationships/image" Target="../media/image8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openxmlformats.org/officeDocument/2006/relationships/image" Target="../media/image9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0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0.png"/><Relationship Id="rId7" Type="http://schemas.openxmlformats.org/officeDocument/2006/relationships/image" Target="../media/image39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8.jpg"/><Relationship Id="rId4" Type="http://schemas.openxmlformats.org/officeDocument/2006/relationships/image" Target="../media/image21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.xml"/><Relationship Id="rId11" Type="http://schemas.microsoft.com/office/2007/relationships/hdphoto" Target="../media/hdphoto4.wdp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3.jpg"/><Relationship Id="rId7" Type="http://schemas.openxmlformats.org/officeDocument/2006/relationships/image" Target="../media/image46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5.jpeg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6.wdp"/><Relationship Id="rId7" Type="http://schemas.openxmlformats.org/officeDocument/2006/relationships/image" Target="../media/image2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 rot="16200000">
            <a:off x="5946981" y="5660819"/>
            <a:ext cx="12159839" cy="838200"/>
            <a:chOff x="1" y="6019800"/>
            <a:chExt cx="12159839" cy="838200"/>
          </a:xfrm>
        </p:grpSpPr>
        <p:pic>
          <p:nvPicPr>
            <p:cNvPr id="21" name="object 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99980" y="6019800"/>
              <a:ext cx="5759860" cy="837719"/>
            </a:xfrm>
            <a:prstGeom prst="rect">
              <a:avLst/>
            </a:prstGeom>
          </p:spPr>
        </p:pic>
        <p:pic>
          <p:nvPicPr>
            <p:cNvPr id="22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6019800"/>
              <a:ext cx="6400408" cy="838200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413" y="-4151"/>
            <a:ext cx="10001667" cy="6858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1200"/>
            <a:ext cx="4800600" cy="152135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человек, женщина, одежда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0D0E5ED-A0C3-425F-8C5F-417FEA31B0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133" y="1978049"/>
            <a:ext cx="3481068" cy="4830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id="{6DD3496A-590F-4CA1-8857-7C19E9E2B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300" y="721158"/>
            <a:ext cx="7221863" cy="6362045"/>
          </a:xfrm>
          <a:prstGeom prst="ellipse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ru-RU" altLang="ru-RU" sz="3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ЕДИНОЕ ОБРАЗОВАТЕЛЬНОЕ ПРОСТРАНСТВО           КАК МЕХАНИЗМ РАЗВИТИЯ МУНИЦИПАЛЬНОЙ СИСТЕМЫ ОБРАЗОВАНИЯ</a:t>
            </a:r>
            <a:endParaRPr lang="ru-RU" altLang="ru-RU" sz="3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2" t="63407" r="23832" b="15572"/>
          <a:stretch/>
        </p:blipFill>
        <p:spPr>
          <a:xfrm>
            <a:off x="7363078" y="402695"/>
            <a:ext cx="2800663" cy="11588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6254" y="357010"/>
            <a:ext cx="1920692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1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5000" cy="603250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32161" y="6019800"/>
            <a:ext cx="12159839" cy="838200"/>
            <a:chOff x="1" y="6019800"/>
            <a:chExt cx="12159839" cy="838200"/>
          </a:xfrm>
        </p:grpSpPr>
        <p:pic>
          <p:nvPicPr>
            <p:cNvPr id="11" name="object 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99980" y="6019800"/>
              <a:ext cx="5759860" cy="837719"/>
            </a:xfrm>
            <a:prstGeom prst="rect">
              <a:avLst/>
            </a:prstGeom>
          </p:spPr>
        </p:pic>
        <p:pic>
          <p:nvPicPr>
            <p:cNvPr id="12" name="object 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" y="6019800"/>
              <a:ext cx="6400408" cy="83820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641110" y="94111"/>
            <a:ext cx="2137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ПРОЕКТ: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" r="29211" b="3335"/>
          <a:stretch/>
        </p:blipFill>
        <p:spPr>
          <a:xfrm>
            <a:off x="355601" y="3894461"/>
            <a:ext cx="1839066" cy="1835078"/>
          </a:xfrm>
          <a:prstGeom prst="roundRect">
            <a:avLst>
              <a:gd name="adj" fmla="val 41822"/>
            </a:avLst>
          </a:prstGeom>
          <a:ln w="19050"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968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47608" y="2494287"/>
            <a:ext cx="10548360" cy="3710563"/>
            <a:chOff x="898956" y="2891304"/>
            <a:chExt cx="10548360" cy="3710563"/>
          </a:xfrm>
        </p:grpSpPr>
        <p:sp>
          <p:nvSpPr>
            <p:cNvPr id="4" name="Полилиния 3"/>
            <p:cNvSpPr/>
            <p:nvPr/>
          </p:nvSpPr>
          <p:spPr>
            <a:xfrm>
              <a:off x="898956" y="2891304"/>
              <a:ext cx="1478349" cy="1103556"/>
            </a:xfrm>
            <a:custGeom>
              <a:avLst/>
              <a:gdLst>
                <a:gd name="connsiteX0" fmla="*/ 88284 w 1478349"/>
                <a:gd name="connsiteY0" fmla="*/ 0 h 1103556"/>
                <a:gd name="connsiteX1" fmla="*/ 1390065 w 1478349"/>
                <a:gd name="connsiteY1" fmla="*/ 0 h 1103556"/>
                <a:gd name="connsiteX2" fmla="*/ 1478349 w 1478349"/>
                <a:gd name="connsiteY2" fmla="*/ 88284 h 1103556"/>
                <a:gd name="connsiteX3" fmla="*/ 1478349 w 1478349"/>
                <a:gd name="connsiteY3" fmla="*/ 1103556 h 1103556"/>
                <a:gd name="connsiteX4" fmla="*/ 1478349 w 1478349"/>
                <a:gd name="connsiteY4" fmla="*/ 1103556 h 1103556"/>
                <a:gd name="connsiteX5" fmla="*/ 0 w 1478349"/>
                <a:gd name="connsiteY5" fmla="*/ 1103556 h 1103556"/>
                <a:gd name="connsiteX6" fmla="*/ 0 w 1478349"/>
                <a:gd name="connsiteY6" fmla="*/ 1103556 h 1103556"/>
                <a:gd name="connsiteX7" fmla="*/ 0 w 1478349"/>
                <a:gd name="connsiteY7" fmla="*/ 88284 h 1103556"/>
                <a:gd name="connsiteX8" fmla="*/ 88284 w 1478349"/>
                <a:gd name="connsiteY8" fmla="*/ 0 h 110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8349" h="1103556">
                  <a:moveTo>
                    <a:pt x="88284" y="0"/>
                  </a:moveTo>
                  <a:lnTo>
                    <a:pt x="1390065" y="0"/>
                  </a:lnTo>
                  <a:cubicBezTo>
                    <a:pt x="1438823" y="0"/>
                    <a:pt x="1478349" y="39526"/>
                    <a:pt x="1478349" y="88284"/>
                  </a:cubicBezTo>
                  <a:lnTo>
                    <a:pt x="1478349" y="1103556"/>
                  </a:lnTo>
                  <a:lnTo>
                    <a:pt x="1478349" y="1103556"/>
                  </a:lnTo>
                  <a:lnTo>
                    <a:pt x="0" y="1103556"/>
                  </a:lnTo>
                  <a:lnTo>
                    <a:pt x="0" y="1103556"/>
                  </a:lnTo>
                  <a:lnTo>
                    <a:pt x="0" y="88284"/>
                  </a:lnTo>
                  <a:cubicBezTo>
                    <a:pt x="0" y="39526"/>
                    <a:pt x="39526" y="0"/>
                    <a:pt x="88284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8575" cap="flat" cmpd="sng" algn="ctr">
              <a:solidFill>
                <a:srgbClr val="ED7D31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718" tIns="94438" rIns="48718" bIns="22860" numCol="1" spcCol="1270" anchor="t" anchorCtr="0">
              <a:noAutofit/>
            </a:bodyPr>
            <a:lstStyle/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ШСК «Триумф» </a:t>
              </a: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898956" y="3994861"/>
              <a:ext cx="1478349" cy="474529"/>
            </a:xfrm>
            <a:custGeom>
              <a:avLst/>
              <a:gdLst>
                <a:gd name="connsiteX0" fmla="*/ 0 w 1478349"/>
                <a:gd name="connsiteY0" fmla="*/ 0 h 474529"/>
                <a:gd name="connsiteX1" fmla="*/ 1478349 w 1478349"/>
                <a:gd name="connsiteY1" fmla="*/ 0 h 474529"/>
                <a:gd name="connsiteX2" fmla="*/ 1478349 w 1478349"/>
                <a:gd name="connsiteY2" fmla="*/ 474529 h 474529"/>
                <a:gd name="connsiteX3" fmla="*/ 0 w 1478349"/>
                <a:gd name="connsiteY3" fmla="*/ 474529 h 474529"/>
                <a:gd name="connsiteX4" fmla="*/ 0 w 1478349"/>
                <a:gd name="connsiteY4" fmla="*/ 0 h 47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349" h="474529">
                  <a:moveTo>
                    <a:pt x="0" y="0"/>
                  </a:moveTo>
                  <a:lnTo>
                    <a:pt x="1478349" y="0"/>
                  </a:lnTo>
                  <a:lnTo>
                    <a:pt x="1478349" y="474529"/>
                  </a:lnTo>
                  <a:lnTo>
                    <a:pt x="0" y="474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ED7D31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0" rIns="460119" bIns="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НОШ №3</a:t>
              </a:r>
            </a:p>
          </p:txBody>
        </p:sp>
        <p:sp>
          <p:nvSpPr>
            <p:cNvPr id="7" name="Овал 6"/>
            <p:cNvSpPr/>
            <p:nvPr/>
          </p:nvSpPr>
          <p:spPr>
            <a:xfrm>
              <a:off x="1981867" y="4070235"/>
              <a:ext cx="517422" cy="517422"/>
            </a:xfrm>
            <a:prstGeom prst="ellipse">
              <a:avLst/>
            </a:prstGeom>
            <a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solidFill>
                <a:srgbClr val="ED7D31">
                  <a:tint val="40000"/>
                  <a:alpha val="9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илиния 8"/>
            <p:cNvSpPr/>
            <p:nvPr/>
          </p:nvSpPr>
          <p:spPr>
            <a:xfrm>
              <a:off x="2398713" y="2891304"/>
              <a:ext cx="1903218" cy="1103556"/>
            </a:xfrm>
            <a:custGeom>
              <a:avLst/>
              <a:gdLst>
                <a:gd name="connsiteX0" fmla="*/ 88284 w 1478349"/>
                <a:gd name="connsiteY0" fmla="*/ 0 h 1103556"/>
                <a:gd name="connsiteX1" fmla="*/ 1390065 w 1478349"/>
                <a:gd name="connsiteY1" fmla="*/ 0 h 1103556"/>
                <a:gd name="connsiteX2" fmla="*/ 1478349 w 1478349"/>
                <a:gd name="connsiteY2" fmla="*/ 88284 h 1103556"/>
                <a:gd name="connsiteX3" fmla="*/ 1478349 w 1478349"/>
                <a:gd name="connsiteY3" fmla="*/ 1103556 h 1103556"/>
                <a:gd name="connsiteX4" fmla="*/ 1478349 w 1478349"/>
                <a:gd name="connsiteY4" fmla="*/ 1103556 h 1103556"/>
                <a:gd name="connsiteX5" fmla="*/ 0 w 1478349"/>
                <a:gd name="connsiteY5" fmla="*/ 1103556 h 1103556"/>
                <a:gd name="connsiteX6" fmla="*/ 0 w 1478349"/>
                <a:gd name="connsiteY6" fmla="*/ 1103556 h 1103556"/>
                <a:gd name="connsiteX7" fmla="*/ 0 w 1478349"/>
                <a:gd name="connsiteY7" fmla="*/ 88284 h 1103556"/>
                <a:gd name="connsiteX8" fmla="*/ 88284 w 1478349"/>
                <a:gd name="connsiteY8" fmla="*/ 0 h 110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8349" h="1103556">
                  <a:moveTo>
                    <a:pt x="88284" y="0"/>
                  </a:moveTo>
                  <a:lnTo>
                    <a:pt x="1390065" y="0"/>
                  </a:lnTo>
                  <a:cubicBezTo>
                    <a:pt x="1438823" y="0"/>
                    <a:pt x="1478349" y="39526"/>
                    <a:pt x="1478349" y="88284"/>
                  </a:cubicBezTo>
                  <a:lnTo>
                    <a:pt x="1478349" y="1103556"/>
                  </a:lnTo>
                  <a:lnTo>
                    <a:pt x="1478349" y="1103556"/>
                  </a:lnTo>
                  <a:lnTo>
                    <a:pt x="0" y="1103556"/>
                  </a:lnTo>
                  <a:lnTo>
                    <a:pt x="0" y="1103556"/>
                  </a:lnTo>
                  <a:lnTo>
                    <a:pt x="0" y="88284"/>
                  </a:lnTo>
                  <a:cubicBezTo>
                    <a:pt x="0" y="39526"/>
                    <a:pt x="39526" y="0"/>
                    <a:pt x="88284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8575" cap="flat" cmpd="sng" algn="ctr">
              <a:solidFill>
                <a:srgbClr val="A5A5A5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718" tIns="94438" rIns="48718" bIns="22860" numCol="1" spcCol="1270" anchor="t" anchorCtr="0">
              <a:noAutofit/>
            </a:bodyPr>
            <a:lstStyle/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ШСК</a:t>
              </a: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2398712" y="3546617"/>
              <a:ext cx="1903217" cy="922773"/>
            </a:xfrm>
            <a:custGeom>
              <a:avLst/>
              <a:gdLst>
                <a:gd name="connsiteX0" fmla="*/ 0 w 1478349"/>
                <a:gd name="connsiteY0" fmla="*/ 0 h 474529"/>
                <a:gd name="connsiteX1" fmla="*/ 1478349 w 1478349"/>
                <a:gd name="connsiteY1" fmla="*/ 0 h 474529"/>
                <a:gd name="connsiteX2" fmla="*/ 1478349 w 1478349"/>
                <a:gd name="connsiteY2" fmla="*/ 474529 h 474529"/>
                <a:gd name="connsiteX3" fmla="*/ 0 w 1478349"/>
                <a:gd name="connsiteY3" fmla="*/ 474529 h 474529"/>
                <a:gd name="connsiteX4" fmla="*/ 0 w 1478349"/>
                <a:gd name="connsiteY4" fmla="*/ 0 h 47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349" h="474529">
                  <a:moveTo>
                    <a:pt x="0" y="0"/>
                  </a:moveTo>
                  <a:lnTo>
                    <a:pt x="1478349" y="0"/>
                  </a:lnTo>
                  <a:lnTo>
                    <a:pt x="1478349" y="474529"/>
                  </a:lnTo>
                  <a:lnTo>
                    <a:pt x="0" y="474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A5A5A5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0" rIns="460119" bIns="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СОШ №7 (ООШ №6, №13)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3710388" y="4070235"/>
              <a:ext cx="517422" cy="517422"/>
            </a:xfrm>
            <a:prstGeom prst="ellipse">
              <a:avLst/>
            </a:prstGeom>
            <a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solidFill>
                <a:srgbClr val="A5A5A5">
                  <a:tint val="40000"/>
                  <a:alpha val="9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4355999" y="2891304"/>
              <a:ext cx="1478349" cy="1103556"/>
            </a:xfrm>
            <a:custGeom>
              <a:avLst/>
              <a:gdLst>
                <a:gd name="connsiteX0" fmla="*/ 88284 w 1478349"/>
                <a:gd name="connsiteY0" fmla="*/ 0 h 1103556"/>
                <a:gd name="connsiteX1" fmla="*/ 1390065 w 1478349"/>
                <a:gd name="connsiteY1" fmla="*/ 0 h 1103556"/>
                <a:gd name="connsiteX2" fmla="*/ 1478349 w 1478349"/>
                <a:gd name="connsiteY2" fmla="*/ 88284 h 1103556"/>
                <a:gd name="connsiteX3" fmla="*/ 1478349 w 1478349"/>
                <a:gd name="connsiteY3" fmla="*/ 1103556 h 1103556"/>
                <a:gd name="connsiteX4" fmla="*/ 1478349 w 1478349"/>
                <a:gd name="connsiteY4" fmla="*/ 1103556 h 1103556"/>
                <a:gd name="connsiteX5" fmla="*/ 0 w 1478349"/>
                <a:gd name="connsiteY5" fmla="*/ 1103556 h 1103556"/>
                <a:gd name="connsiteX6" fmla="*/ 0 w 1478349"/>
                <a:gd name="connsiteY6" fmla="*/ 1103556 h 1103556"/>
                <a:gd name="connsiteX7" fmla="*/ 0 w 1478349"/>
                <a:gd name="connsiteY7" fmla="*/ 88284 h 1103556"/>
                <a:gd name="connsiteX8" fmla="*/ 88284 w 1478349"/>
                <a:gd name="connsiteY8" fmla="*/ 0 h 110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8349" h="1103556">
                  <a:moveTo>
                    <a:pt x="88284" y="0"/>
                  </a:moveTo>
                  <a:lnTo>
                    <a:pt x="1390065" y="0"/>
                  </a:lnTo>
                  <a:cubicBezTo>
                    <a:pt x="1438823" y="0"/>
                    <a:pt x="1478349" y="39526"/>
                    <a:pt x="1478349" y="88284"/>
                  </a:cubicBezTo>
                  <a:lnTo>
                    <a:pt x="1478349" y="1103556"/>
                  </a:lnTo>
                  <a:lnTo>
                    <a:pt x="1478349" y="1103556"/>
                  </a:lnTo>
                  <a:lnTo>
                    <a:pt x="0" y="1103556"/>
                  </a:lnTo>
                  <a:lnTo>
                    <a:pt x="0" y="1103556"/>
                  </a:lnTo>
                  <a:lnTo>
                    <a:pt x="0" y="88284"/>
                  </a:lnTo>
                  <a:cubicBezTo>
                    <a:pt x="0" y="39526"/>
                    <a:pt x="39526" y="0"/>
                    <a:pt x="88284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8575" cap="flat" cmpd="sng" algn="ctr">
              <a:solidFill>
                <a:srgbClr val="FFC000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718" tIns="94438" rIns="48718" bIns="22860" numCol="1" spcCol="1270" anchor="t" anchorCtr="0">
              <a:noAutofit/>
            </a:bodyPr>
            <a:lstStyle/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ШСК             «Старт» </a:t>
              </a: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4355999" y="3994861"/>
              <a:ext cx="1478349" cy="474529"/>
            </a:xfrm>
            <a:custGeom>
              <a:avLst/>
              <a:gdLst>
                <a:gd name="connsiteX0" fmla="*/ 0 w 1478349"/>
                <a:gd name="connsiteY0" fmla="*/ 0 h 474529"/>
                <a:gd name="connsiteX1" fmla="*/ 1478349 w 1478349"/>
                <a:gd name="connsiteY1" fmla="*/ 0 h 474529"/>
                <a:gd name="connsiteX2" fmla="*/ 1478349 w 1478349"/>
                <a:gd name="connsiteY2" fmla="*/ 474529 h 474529"/>
                <a:gd name="connsiteX3" fmla="*/ 0 w 1478349"/>
                <a:gd name="connsiteY3" fmla="*/ 474529 h 474529"/>
                <a:gd name="connsiteX4" fmla="*/ 0 w 1478349"/>
                <a:gd name="connsiteY4" fmla="*/ 0 h 47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349" h="474529">
                  <a:moveTo>
                    <a:pt x="0" y="0"/>
                  </a:moveTo>
                  <a:lnTo>
                    <a:pt x="1478349" y="0"/>
                  </a:lnTo>
                  <a:lnTo>
                    <a:pt x="1478349" y="474529"/>
                  </a:lnTo>
                  <a:lnTo>
                    <a:pt x="0" y="474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FFC000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0" rIns="460119" bIns="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СОШ №9 </a:t>
              </a:r>
            </a:p>
          </p:txBody>
        </p:sp>
        <p:sp>
          <p:nvSpPr>
            <p:cNvPr id="14" name="Овал 13"/>
            <p:cNvSpPr/>
            <p:nvPr/>
          </p:nvSpPr>
          <p:spPr>
            <a:xfrm>
              <a:off x="5438910" y="4070235"/>
              <a:ext cx="517422" cy="517422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solidFill>
                <a:srgbClr val="FFC000">
                  <a:tint val="40000"/>
                  <a:alpha val="9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олилиния 14"/>
            <p:cNvSpPr/>
            <p:nvPr/>
          </p:nvSpPr>
          <p:spPr>
            <a:xfrm>
              <a:off x="6084520" y="2891304"/>
              <a:ext cx="1478349" cy="1103556"/>
            </a:xfrm>
            <a:custGeom>
              <a:avLst/>
              <a:gdLst>
                <a:gd name="connsiteX0" fmla="*/ 88284 w 1478349"/>
                <a:gd name="connsiteY0" fmla="*/ 0 h 1103556"/>
                <a:gd name="connsiteX1" fmla="*/ 1390065 w 1478349"/>
                <a:gd name="connsiteY1" fmla="*/ 0 h 1103556"/>
                <a:gd name="connsiteX2" fmla="*/ 1478349 w 1478349"/>
                <a:gd name="connsiteY2" fmla="*/ 88284 h 1103556"/>
                <a:gd name="connsiteX3" fmla="*/ 1478349 w 1478349"/>
                <a:gd name="connsiteY3" fmla="*/ 1103556 h 1103556"/>
                <a:gd name="connsiteX4" fmla="*/ 1478349 w 1478349"/>
                <a:gd name="connsiteY4" fmla="*/ 1103556 h 1103556"/>
                <a:gd name="connsiteX5" fmla="*/ 0 w 1478349"/>
                <a:gd name="connsiteY5" fmla="*/ 1103556 h 1103556"/>
                <a:gd name="connsiteX6" fmla="*/ 0 w 1478349"/>
                <a:gd name="connsiteY6" fmla="*/ 1103556 h 1103556"/>
                <a:gd name="connsiteX7" fmla="*/ 0 w 1478349"/>
                <a:gd name="connsiteY7" fmla="*/ 88284 h 1103556"/>
                <a:gd name="connsiteX8" fmla="*/ 88284 w 1478349"/>
                <a:gd name="connsiteY8" fmla="*/ 0 h 110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8349" h="1103556">
                  <a:moveTo>
                    <a:pt x="88284" y="0"/>
                  </a:moveTo>
                  <a:lnTo>
                    <a:pt x="1390065" y="0"/>
                  </a:lnTo>
                  <a:cubicBezTo>
                    <a:pt x="1438823" y="0"/>
                    <a:pt x="1478349" y="39526"/>
                    <a:pt x="1478349" y="88284"/>
                  </a:cubicBezTo>
                  <a:lnTo>
                    <a:pt x="1478349" y="1103556"/>
                  </a:lnTo>
                  <a:lnTo>
                    <a:pt x="1478349" y="1103556"/>
                  </a:lnTo>
                  <a:lnTo>
                    <a:pt x="0" y="1103556"/>
                  </a:lnTo>
                  <a:lnTo>
                    <a:pt x="0" y="1103556"/>
                  </a:lnTo>
                  <a:lnTo>
                    <a:pt x="0" y="88284"/>
                  </a:lnTo>
                  <a:cubicBezTo>
                    <a:pt x="0" y="39526"/>
                    <a:pt x="39526" y="0"/>
                    <a:pt x="88284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8575" cap="flat" cmpd="sng" algn="ctr">
              <a:solidFill>
                <a:srgbClr val="4472C4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718" tIns="94438" rIns="48718" bIns="22860" numCol="1" spcCol="1270" anchor="t" anchorCtr="0">
              <a:noAutofit/>
            </a:bodyPr>
            <a:lstStyle/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ШСК             «Старт» </a:t>
              </a:r>
            </a:p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6084520" y="3994861"/>
              <a:ext cx="1478349" cy="474529"/>
            </a:xfrm>
            <a:custGeom>
              <a:avLst/>
              <a:gdLst>
                <a:gd name="connsiteX0" fmla="*/ 0 w 1478349"/>
                <a:gd name="connsiteY0" fmla="*/ 0 h 474529"/>
                <a:gd name="connsiteX1" fmla="*/ 1478349 w 1478349"/>
                <a:gd name="connsiteY1" fmla="*/ 0 h 474529"/>
                <a:gd name="connsiteX2" fmla="*/ 1478349 w 1478349"/>
                <a:gd name="connsiteY2" fmla="*/ 474529 h 474529"/>
                <a:gd name="connsiteX3" fmla="*/ 0 w 1478349"/>
                <a:gd name="connsiteY3" fmla="*/ 474529 h 474529"/>
                <a:gd name="connsiteX4" fmla="*/ 0 w 1478349"/>
                <a:gd name="connsiteY4" fmla="*/ 0 h 47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349" h="474529">
                  <a:moveTo>
                    <a:pt x="0" y="0"/>
                  </a:moveTo>
                  <a:lnTo>
                    <a:pt x="1478349" y="0"/>
                  </a:lnTo>
                  <a:lnTo>
                    <a:pt x="1478349" y="474529"/>
                  </a:lnTo>
                  <a:lnTo>
                    <a:pt x="0" y="474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4472C4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0" rIns="460119" bIns="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СОШ №15</a:t>
              </a:r>
            </a:p>
          </p:txBody>
        </p:sp>
        <p:sp>
          <p:nvSpPr>
            <p:cNvPr id="17" name="Овал 16"/>
            <p:cNvSpPr/>
            <p:nvPr/>
          </p:nvSpPr>
          <p:spPr>
            <a:xfrm>
              <a:off x="7167431" y="4070235"/>
              <a:ext cx="517422" cy="517422"/>
            </a:xfrm>
            <a:prstGeom prst="ellipse">
              <a:avLst/>
            </a:prstGeom>
            <a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solidFill>
                <a:srgbClr val="4472C4">
                  <a:tint val="40000"/>
                  <a:alpha val="9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олилиния 17"/>
            <p:cNvSpPr/>
            <p:nvPr/>
          </p:nvSpPr>
          <p:spPr>
            <a:xfrm>
              <a:off x="7813041" y="2891304"/>
              <a:ext cx="1478349" cy="1103556"/>
            </a:xfrm>
            <a:custGeom>
              <a:avLst/>
              <a:gdLst>
                <a:gd name="connsiteX0" fmla="*/ 88284 w 1478349"/>
                <a:gd name="connsiteY0" fmla="*/ 0 h 1103556"/>
                <a:gd name="connsiteX1" fmla="*/ 1390065 w 1478349"/>
                <a:gd name="connsiteY1" fmla="*/ 0 h 1103556"/>
                <a:gd name="connsiteX2" fmla="*/ 1478349 w 1478349"/>
                <a:gd name="connsiteY2" fmla="*/ 88284 h 1103556"/>
                <a:gd name="connsiteX3" fmla="*/ 1478349 w 1478349"/>
                <a:gd name="connsiteY3" fmla="*/ 1103556 h 1103556"/>
                <a:gd name="connsiteX4" fmla="*/ 1478349 w 1478349"/>
                <a:gd name="connsiteY4" fmla="*/ 1103556 h 1103556"/>
                <a:gd name="connsiteX5" fmla="*/ 0 w 1478349"/>
                <a:gd name="connsiteY5" fmla="*/ 1103556 h 1103556"/>
                <a:gd name="connsiteX6" fmla="*/ 0 w 1478349"/>
                <a:gd name="connsiteY6" fmla="*/ 1103556 h 1103556"/>
                <a:gd name="connsiteX7" fmla="*/ 0 w 1478349"/>
                <a:gd name="connsiteY7" fmla="*/ 88284 h 1103556"/>
                <a:gd name="connsiteX8" fmla="*/ 88284 w 1478349"/>
                <a:gd name="connsiteY8" fmla="*/ 0 h 110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8349" h="1103556">
                  <a:moveTo>
                    <a:pt x="88284" y="0"/>
                  </a:moveTo>
                  <a:lnTo>
                    <a:pt x="1390065" y="0"/>
                  </a:lnTo>
                  <a:cubicBezTo>
                    <a:pt x="1438823" y="0"/>
                    <a:pt x="1478349" y="39526"/>
                    <a:pt x="1478349" y="88284"/>
                  </a:cubicBezTo>
                  <a:lnTo>
                    <a:pt x="1478349" y="1103556"/>
                  </a:lnTo>
                  <a:lnTo>
                    <a:pt x="1478349" y="1103556"/>
                  </a:lnTo>
                  <a:lnTo>
                    <a:pt x="0" y="1103556"/>
                  </a:lnTo>
                  <a:lnTo>
                    <a:pt x="0" y="1103556"/>
                  </a:lnTo>
                  <a:lnTo>
                    <a:pt x="0" y="88284"/>
                  </a:lnTo>
                  <a:cubicBezTo>
                    <a:pt x="0" y="39526"/>
                    <a:pt x="39526" y="0"/>
                    <a:pt x="88284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8575" cap="flat" cmpd="sng" algn="ctr">
              <a:solidFill>
                <a:srgbClr val="70AD47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718" tIns="94438" rIns="48718" bIns="22860" numCol="1" spcCol="1270" anchor="t" anchorCtr="0">
              <a:noAutofit/>
            </a:bodyPr>
            <a:lstStyle/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ШСК   «Старт» 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7813041" y="3994861"/>
              <a:ext cx="1478349" cy="474529"/>
            </a:xfrm>
            <a:custGeom>
              <a:avLst/>
              <a:gdLst>
                <a:gd name="connsiteX0" fmla="*/ 0 w 1478349"/>
                <a:gd name="connsiteY0" fmla="*/ 0 h 474529"/>
                <a:gd name="connsiteX1" fmla="*/ 1478349 w 1478349"/>
                <a:gd name="connsiteY1" fmla="*/ 0 h 474529"/>
                <a:gd name="connsiteX2" fmla="*/ 1478349 w 1478349"/>
                <a:gd name="connsiteY2" fmla="*/ 474529 h 474529"/>
                <a:gd name="connsiteX3" fmla="*/ 0 w 1478349"/>
                <a:gd name="connsiteY3" fmla="*/ 474529 h 474529"/>
                <a:gd name="connsiteX4" fmla="*/ 0 w 1478349"/>
                <a:gd name="connsiteY4" fmla="*/ 0 h 47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349" h="474529">
                  <a:moveTo>
                    <a:pt x="0" y="0"/>
                  </a:moveTo>
                  <a:lnTo>
                    <a:pt x="1478349" y="0"/>
                  </a:lnTo>
                  <a:lnTo>
                    <a:pt x="1478349" y="474529"/>
                  </a:lnTo>
                  <a:lnTo>
                    <a:pt x="0" y="474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AD47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70AD47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0" rIns="460119" bIns="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СОШ №16</a:t>
              </a:r>
            </a:p>
          </p:txBody>
        </p:sp>
        <p:sp>
          <p:nvSpPr>
            <p:cNvPr id="20" name="Овал 19"/>
            <p:cNvSpPr/>
            <p:nvPr/>
          </p:nvSpPr>
          <p:spPr>
            <a:xfrm>
              <a:off x="8895952" y="4070235"/>
              <a:ext cx="517422" cy="517422"/>
            </a:xfrm>
            <a:prstGeom prst="ellipse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solidFill>
                <a:srgbClr val="70AD47">
                  <a:tint val="40000"/>
                  <a:alpha val="9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Полилиния 20"/>
            <p:cNvSpPr/>
            <p:nvPr/>
          </p:nvSpPr>
          <p:spPr>
            <a:xfrm>
              <a:off x="9562969" y="2891304"/>
              <a:ext cx="1862941" cy="1103556"/>
            </a:xfrm>
            <a:custGeom>
              <a:avLst/>
              <a:gdLst>
                <a:gd name="connsiteX0" fmla="*/ 88284 w 1862941"/>
                <a:gd name="connsiteY0" fmla="*/ 0 h 1103556"/>
                <a:gd name="connsiteX1" fmla="*/ 1774657 w 1862941"/>
                <a:gd name="connsiteY1" fmla="*/ 0 h 1103556"/>
                <a:gd name="connsiteX2" fmla="*/ 1862941 w 1862941"/>
                <a:gd name="connsiteY2" fmla="*/ 88284 h 1103556"/>
                <a:gd name="connsiteX3" fmla="*/ 1862941 w 1862941"/>
                <a:gd name="connsiteY3" fmla="*/ 1103556 h 1103556"/>
                <a:gd name="connsiteX4" fmla="*/ 1862941 w 1862941"/>
                <a:gd name="connsiteY4" fmla="*/ 1103556 h 1103556"/>
                <a:gd name="connsiteX5" fmla="*/ 0 w 1862941"/>
                <a:gd name="connsiteY5" fmla="*/ 1103556 h 1103556"/>
                <a:gd name="connsiteX6" fmla="*/ 0 w 1862941"/>
                <a:gd name="connsiteY6" fmla="*/ 1103556 h 1103556"/>
                <a:gd name="connsiteX7" fmla="*/ 0 w 1862941"/>
                <a:gd name="connsiteY7" fmla="*/ 88284 h 1103556"/>
                <a:gd name="connsiteX8" fmla="*/ 88284 w 1862941"/>
                <a:gd name="connsiteY8" fmla="*/ 0 h 110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941" h="1103556">
                  <a:moveTo>
                    <a:pt x="88284" y="0"/>
                  </a:moveTo>
                  <a:lnTo>
                    <a:pt x="1774657" y="0"/>
                  </a:lnTo>
                  <a:cubicBezTo>
                    <a:pt x="1823415" y="0"/>
                    <a:pt x="1862941" y="39526"/>
                    <a:pt x="1862941" y="88284"/>
                  </a:cubicBezTo>
                  <a:lnTo>
                    <a:pt x="1862941" y="1103556"/>
                  </a:lnTo>
                  <a:lnTo>
                    <a:pt x="1862941" y="1103556"/>
                  </a:lnTo>
                  <a:lnTo>
                    <a:pt x="0" y="1103556"/>
                  </a:lnTo>
                  <a:lnTo>
                    <a:pt x="0" y="1103556"/>
                  </a:lnTo>
                  <a:lnTo>
                    <a:pt x="0" y="88284"/>
                  </a:lnTo>
                  <a:cubicBezTo>
                    <a:pt x="0" y="39526"/>
                    <a:pt x="39526" y="0"/>
                    <a:pt x="88284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8575" cap="flat" cmpd="sng" algn="ctr">
              <a:solidFill>
                <a:srgbClr val="ED7D31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718" tIns="94438" rIns="48718" bIns="22860" numCol="1" spcCol="1270" anchor="t" anchorCtr="0">
              <a:noAutofit/>
            </a:bodyPr>
            <a:lstStyle/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ШСК                         «Карате -</a:t>
              </a:r>
              <a:r>
                <a:rPr kumimoji="0" lang="ru-RU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киокусинкай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"</a:t>
              </a: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9541562" y="3994861"/>
              <a:ext cx="1905754" cy="474529"/>
            </a:xfrm>
            <a:custGeom>
              <a:avLst/>
              <a:gdLst>
                <a:gd name="connsiteX0" fmla="*/ 0 w 1905754"/>
                <a:gd name="connsiteY0" fmla="*/ 0 h 474529"/>
                <a:gd name="connsiteX1" fmla="*/ 1905754 w 1905754"/>
                <a:gd name="connsiteY1" fmla="*/ 0 h 474529"/>
                <a:gd name="connsiteX2" fmla="*/ 1905754 w 1905754"/>
                <a:gd name="connsiteY2" fmla="*/ 474529 h 474529"/>
                <a:gd name="connsiteX3" fmla="*/ 0 w 1905754"/>
                <a:gd name="connsiteY3" fmla="*/ 474529 h 474529"/>
                <a:gd name="connsiteX4" fmla="*/ 0 w 1905754"/>
                <a:gd name="connsiteY4" fmla="*/ 0 h 47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754" h="474529">
                  <a:moveTo>
                    <a:pt x="0" y="0"/>
                  </a:moveTo>
                  <a:lnTo>
                    <a:pt x="1905754" y="0"/>
                  </a:lnTo>
                  <a:lnTo>
                    <a:pt x="1905754" y="474529"/>
                  </a:lnTo>
                  <a:lnTo>
                    <a:pt x="0" y="474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ED7D31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0" rIns="586534" bIns="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Гимназия</a:t>
              </a:r>
            </a:p>
          </p:txBody>
        </p:sp>
        <p:sp>
          <p:nvSpPr>
            <p:cNvPr id="23" name="Овал 22"/>
            <p:cNvSpPr/>
            <p:nvPr/>
          </p:nvSpPr>
          <p:spPr>
            <a:xfrm>
              <a:off x="10838176" y="4070235"/>
              <a:ext cx="517422" cy="517422"/>
            </a:xfrm>
            <a:prstGeom prst="ellipse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solidFill>
                <a:srgbClr val="ED7D31">
                  <a:tint val="40000"/>
                  <a:alpha val="9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Полилиния 23"/>
            <p:cNvSpPr/>
            <p:nvPr/>
          </p:nvSpPr>
          <p:spPr>
            <a:xfrm>
              <a:off x="1008636" y="4874720"/>
              <a:ext cx="1651197" cy="1103556"/>
            </a:xfrm>
            <a:custGeom>
              <a:avLst/>
              <a:gdLst>
                <a:gd name="connsiteX0" fmla="*/ 88284 w 1651197"/>
                <a:gd name="connsiteY0" fmla="*/ 0 h 1103556"/>
                <a:gd name="connsiteX1" fmla="*/ 1562913 w 1651197"/>
                <a:gd name="connsiteY1" fmla="*/ 0 h 1103556"/>
                <a:gd name="connsiteX2" fmla="*/ 1651197 w 1651197"/>
                <a:gd name="connsiteY2" fmla="*/ 88284 h 1103556"/>
                <a:gd name="connsiteX3" fmla="*/ 1651197 w 1651197"/>
                <a:gd name="connsiteY3" fmla="*/ 1103556 h 1103556"/>
                <a:gd name="connsiteX4" fmla="*/ 1651197 w 1651197"/>
                <a:gd name="connsiteY4" fmla="*/ 1103556 h 1103556"/>
                <a:gd name="connsiteX5" fmla="*/ 0 w 1651197"/>
                <a:gd name="connsiteY5" fmla="*/ 1103556 h 1103556"/>
                <a:gd name="connsiteX6" fmla="*/ 0 w 1651197"/>
                <a:gd name="connsiteY6" fmla="*/ 1103556 h 1103556"/>
                <a:gd name="connsiteX7" fmla="*/ 0 w 1651197"/>
                <a:gd name="connsiteY7" fmla="*/ 88284 h 1103556"/>
                <a:gd name="connsiteX8" fmla="*/ 88284 w 1651197"/>
                <a:gd name="connsiteY8" fmla="*/ 0 h 110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1197" h="1103556">
                  <a:moveTo>
                    <a:pt x="88284" y="0"/>
                  </a:moveTo>
                  <a:lnTo>
                    <a:pt x="1562913" y="0"/>
                  </a:lnTo>
                  <a:cubicBezTo>
                    <a:pt x="1611671" y="0"/>
                    <a:pt x="1651197" y="39526"/>
                    <a:pt x="1651197" y="88284"/>
                  </a:cubicBezTo>
                  <a:lnTo>
                    <a:pt x="1651197" y="1103556"/>
                  </a:lnTo>
                  <a:lnTo>
                    <a:pt x="1651197" y="1103556"/>
                  </a:lnTo>
                  <a:lnTo>
                    <a:pt x="0" y="1103556"/>
                  </a:lnTo>
                  <a:lnTo>
                    <a:pt x="0" y="1103556"/>
                  </a:lnTo>
                  <a:lnTo>
                    <a:pt x="0" y="88284"/>
                  </a:lnTo>
                  <a:cubicBezTo>
                    <a:pt x="0" y="39526"/>
                    <a:pt x="39526" y="0"/>
                    <a:pt x="88284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8575" cap="flat" cmpd="sng" algn="ctr">
              <a:solidFill>
                <a:srgbClr val="A5A5A5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718" tIns="94438" rIns="48718" bIns="22860" numCol="1" spcCol="1270" anchor="t" anchorCtr="0">
              <a:noAutofit/>
            </a:bodyPr>
            <a:lstStyle/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ШСК "Спортивная </a:t>
              </a: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слава  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Лицея"</a:t>
              </a: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1011030" y="5978277"/>
              <a:ext cx="1646407" cy="474529"/>
            </a:xfrm>
            <a:custGeom>
              <a:avLst/>
              <a:gdLst>
                <a:gd name="connsiteX0" fmla="*/ 0 w 1646407"/>
                <a:gd name="connsiteY0" fmla="*/ 0 h 474529"/>
                <a:gd name="connsiteX1" fmla="*/ 1646407 w 1646407"/>
                <a:gd name="connsiteY1" fmla="*/ 0 h 474529"/>
                <a:gd name="connsiteX2" fmla="*/ 1646407 w 1646407"/>
                <a:gd name="connsiteY2" fmla="*/ 474529 h 474529"/>
                <a:gd name="connsiteX3" fmla="*/ 0 w 1646407"/>
                <a:gd name="connsiteY3" fmla="*/ 474529 h 474529"/>
                <a:gd name="connsiteX4" fmla="*/ 0 w 1646407"/>
                <a:gd name="connsiteY4" fmla="*/ 0 h 47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6407" h="474529">
                  <a:moveTo>
                    <a:pt x="0" y="0"/>
                  </a:moveTo>
                  <a:lnTo>
                    <a:pt x="1646407" y="0"/>
                  </a:lnTo>
                  <a:lnTo>
                    <a:pt x="1646407" y="474529"/>
                  </a:lnTo>
                  <a:lnTo>
                    <a:pt x="0" y="474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A5A5A5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0" rIns="509825" bIns="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Лицей</a:t>
              </a:r>
            </a:p>
          </p:txBody>
        </p:sp>
        <p:sp>
          <p:nvSpPr>
            <p:cNvPr id="26" name="Овал 25"/>
            <p:cNvSpPr/>
            <p:nvPr/>
          </p:nvSpPr>
          <p:spPr>
            <a:xfrm>
              <a:off x="2177971" y="6053651"/>
              <a:ext cx="517422" cy="517422"/>
            </a:xfrm>
            <a:prstGeom prst="ellipse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solidFill>
                <a:srgbClr val="A5A5A5">
                  <a:tint val="40000"/>
                  <a:alpha val="9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Полилиния 26"/>
            <p:cNvSpPr/>
            <p:nvPr/>
          </p:nvSpPr>
          <p:spPr>
            <a:xfrm>
              <a:off x="2823581" y="4874720"/>
              <a:ext cx="1478349" cy="1103556"/>
            </a:xfrm>
            <a:custGeom>
              <a:avLst/>
              <a:gdLst>
                <a:gd name="connsiteX0" fmla="*/ 88284 w 1478349"/>
                <a:gd name="connsiteY0" fmla="*/ 0 h 1103556"/>
                <a:gd name="connsiteX1" fmla="*/ 1390065 w 1478349"/>
                <a:gd name="connsiteY1" fmla="*/ 0 h 1103556"/>
                <a:gd name="connsiteX2" fmla="*/ 1478349 w 1478349"/>
                <a:gd name="connsiteY2" fmla="*/ 88284 h 1103556"/>
                <a:gd name="connsiteX3" fmla="*/ 1478349 w 1478349"/>
                <a:gd name="connsiteY3" fmla="*/ 1103556 h 1103556"/>
                <a:gd name="connsiteX4" fmla="*/ 1478349 w 1478349"/>
                <a:gd name="connsiteY4" fmla="*/ 1103556 h 1103556"/>
                <a:gd name="connsiteX5" fmla="*/ 0 w 1478349"/>
                <a:gd name="connsiteY5" fmla="*/ 1103556 h 1103556"/>
                <a:gd name="connsiteX6" fmla="*/ 0 w 1478349"/>
                <a:gd name="connsiteY6" fmla="*/ 1103556 h 1103556"/>
                <a:gd name="connsiteX7" fmla="*/ 0 w 1478349"/>
                <a:gd name="connsiteY7" fmla="*/ 88284 h 1103556"/>
                <a:gd name="connsiteX8" fmla="*/ 88284 w 1478349"/>
                <a:gd name="connsiteY8" fmla="*/ 0 h 110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8349" h="1103556">
                  <a:moveTo>
                    <a:pt x="88284" y="0"/>
                  </a:moveTo>
                  <a:lnTo>
                    <a:pt x="1390065" y="0"/>
                  </a:lnTo>
                  <a:cubicBezTo>
                    <a:pt x="1438823" y="0"/>
                    <a:pt x="1478349" y="39526"/>
                    <a:pt x="1478349" y="88284"/>
                  </a:cubicBezTo>
                  <a:lnTo>
                    <a:pt x="1478349" y="1103556"/>
                  </a:lnTo>
                  <a:lnTo>
                    <a:pt x="1478349" y="1103556"/>
                  </a:lnTo>
                  <a:lnTo>
                    <a:pt x="0" y="1103556"/>
                  </a:lnTo>
                  <a:lnTo>
                    <a:pt x="0" y="1103556"/>
                  </a:lnTo>
                  <a:lnTo>
                    <a:pt x="0" y="88284"/>
                  </a:lnTo>
                  <a:cubicBezTo>
                    <a:pt x="0" y="39526"/>
                    <a:pt x="39526" y="0"/>
                    <a:pt x="88284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8575" cap="flat" cmpd="sng" algn="ctr">
              <a:solidFill>
                <a:srgbClr val="FFC000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718" tIns="94438" rIns="48718" bIns="22860" numCol="1" spcCol="1270" anchor="t" anchorCtr="0">
              <a:noAutofit/>
            </a:bodyPr>
            <a:lstStyle/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ШСК «Надежда»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2823581" y="5978277"/>
              <a:ext cx="1478349" cy="474529"/>
            </a:xfrm>
            <a:custGeom>
              <a:avLst/>
              <a:gdLst>
                <a:gd name="connsiteX0" fmla="*/ 0 w 1478349"/>
                <a:gd name="connsiteY0" fmla="*/ 0 h 474529"/>
                <a:gd name="connsiteX1" fmla="*/ 1478349 w 1478349"/>
                <a:gd name="connsiteY1" fmla="*/ 0 h 474529"/>
                <a:gd name="connsiteX2" fmla="*/ 1478349 w 1478349"/>
                <a:gd name="connsiteY2" fmla="*/ 474529 h 474529"/>
                <a:gd name="connsiteX3" fmla="*/ 0 w 1478349"/>
                <a:gd name="connsiteY3" fmla="*/ 474529 h 474529"/>
                <a:gd name="connsiteX4" fmla="*/ 0 w 1478349"/>
                <a:gd name="connsiteY4" fmla="*/ 0 h 47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349" h="474529">
                  <a:moveTo>
                    <a:pt x="0" y="0"/>
                  </a:moveTo>
                  <a:lnTo>
                    <a:pt x="1478349" y="0"/>
                  </a:lnTo>
                  <a:lnTo>
                    <a:pt x="1478349" y="474529"/>
                  </a:lnTo>
                  <a:lnTo>
                    <a:pt x="0" y="474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FFC000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0" rIns="460119" bIns="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СОШ №19</a:t>
              </a:r>
            </a:p>
          </p:txBody>
        </p:sp>
        <p:sp>
          <p:nvSpPr>
            <p:cNvPr id="29" name="Овал 28"/>
            <p:cNvSpPr/>
            <p:nvPr/>
          </p:nvSpPr>
          <p:spPr>
            <a:xfrm>
              <a:off x="3906492" y="6053651"/>
              <a:ext cx="517422" cy="517422"/>
            </a:xfrm>
            <a:prstGeom prst="ellipse">
              <a:avLst/>
            </a:prstGeom>
            <a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solidFill>
                <a:srgbClr val="FFC000">
                  <a:tint val="40000"/>
                  <a:alpha val="9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Полилиния 29"/>
            <p:cNvSpPr/>
            <p:nvPr/>
          </p:nvSpPr>
          <p:spPr>
            <a:xfrm>
              <a:off x="4552102" y="4874720"/>
              <a:ext cx="1478349" cy="1103556"/>
            </a:xfrm>
            <a:custGeom>
              <a:avLst/>
              <a:gdLst>
                <a:gd name="connsiteX0" fmla="*/ 88284 w 1478349"/>
                <a:gd name="connsiteY0" fmla="*/ 0 h 1103556"/>
                <a:gd name="connsiteX1" fmla="*/ 1390065 w 1478349"/>
                <a:gd name="connsiteY1" fmla="*/ 0 h 1103556"/>
                <a:gd name="connsiteX2" fmla="*/ 1478349 w 1478349"/>
                <a:gd name="connsiteY2" fmla="*/ 88284 h 1103556"/>
                <a:gd name="connsiteX3" fmla="*/ 1478349 w 1478349"/>
                <a:gd name="connsiteY3" fmla="*/ 1103556 h 1103556"/>
                <a:gd name="connsiteX4" fmla="*/ 1478349 w 1478349"/>
                <a:gd name="connsiteY4" fmla="*/ 1103556 h 1103556"/>
                <a:gd name="connsiteX5" fmla="*/ 0 w 1478349"/>
                <a:gd name="connsiteY5" fmla="*/ 1103556 h 1103556"/>
                <a:gd name="connsiteX6" fmla="*/ 0 w 1478349"/>
                <a:gd name="connsiteY6" fmla="*/ 1103556 h 1103556"/>
                <a:gd name="connsiteX7" fmla="*/ 0 w 1478349"/>
                <a:gd name="connsiteY7" fmla="*/ 88284 h 1103556"/>
                <a:gd name="connsiteX8" fmla="*/ 88284 w 1478349"/>
                <a:gd name="connsiteY8" fmla="*/ 0 h 110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8349" h="1103556">
                  <a:moveTo>
                    <a:pt x="88284" y="0"/>
                  </a:moveTo>
                  <a:lnTo>
                    <a:pt x="1390065" y="0"/>
                  </a:lnTo>
                  <a:cubicBezTo>
                    <a:pt x="1438823" y="0"/>
                    <a:pt x="1478349" y="39526"/>
                    <a:pt x="1478349" y="88284"/>
                  </a:cubicBezTo>
                  <a:lnTo>
                    <a:pt x="1478349" y="1103556"/>
                  </a:lnTo>
                  <a:lnTo>
                    <a:pt x="1478349" y="1103556"/>
                  </a:lnTo>
                  <a:lnTo>
                    <a:pt x="0" y="1103556"/>
                  </a:lnTo>
                  <a:lnTo>
                    <a:pt x="0" y="1103556"/>
                  </a:lnTo>
                  <a:lnTo>
                    <a:pt x="0" y="88284"/>
                  </a:lnTo>
                  <a:cubicBezTo>
                    <a:pt x="0" y="39526"/>
                    <a:pt x="39526" y="0"/>
                    <a:pt x="88284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8575" cap="flat" cmpd="sng" algn="ctr">
              <a:solidFill>
                <a:srgbClr val="4472C4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718" tIns="94438" rIns="48718" bIns="22860" numCol="1" spcCol="1270" anchor="t" anchorCtr="0">
              <a:noAutofit/>
            </a:bodyPr>
            <a:lstStyle/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ШСК       "Звезды спорта"</a:t>
              </a:r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4552102" y="5978277"/>
              <a:ext cx="1478349" cy="474529"/>
            </a:xfrm>
            <a:custGeom>
              <a:avLst/>
              <a:gdLst>
                <a:gd name="connsiteX0" fmla="*/ 0 w 1478349"/>
                <a:gd name="connsiteY0" fmla="*/ 0 h 474529"/>
                <a:gd name="connsiteX1" fmla="*/ 1478349 w 1478349"/>
                <a:gd name="connsiteY1" fmla="*/ 0 h 474529"/>
                <a:gd name="connsiteX2" fmla="*/ 1478349 w 1478349"/>
                <a:gd name="connsiteY2" fmla="*/ 474529 h 474529"/>
                <a:gd name="connsiteX3" fmla="*/ 0 w 1478349"/>
                <a:gd name="connsiteY3" fmla="*/ 474529 h 474529"/>
                <a:gd name="connsiteX4" fmla="*/ 0 w 1478349"/>
                <a:gd name="connsiteY4" fmla="*/ 0 h 47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349" h="474529">
                  <a:moveTo>
                    <a:pt x="0" y="0"/>
                  </a:moveTo>
                  <a:lnTo>
                    <a:pt x="1478349" y="0"/>
                  </a:lnTo>
                  <a:lnTo>
                    <a:pt x="1478349" y="474529"/>
                  </a:lnTo>
                  <a:lnTo>
                    <a:pt x="0" y="474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4472C4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0" rIns="460119" bIns="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СОШ №20</a:t>
              </a:r>
            </a:p>
          </p:txBody>
        </p:sp>
        <p:sp>
          <p:nvSpPr>
            <p:cNvPr id="32" name="Овал 31"/>
            <p:cNvSpPr/>
            <p:nvPr/>
          </p:nvSpPr>
          <p:spPr>
            <a:xfrm>
              <a:off x="5635014" y="6053651"/>
              <a:ext cx="517422" cy="517422"/>
            </a:xfrm>
            <a:prstGeom prst="ellipse">
              <a:avLst/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solidFill>
                <a:srgbClr val="4472C4">
                  <a:tint val="40000"/>
                  <a:alpha val="9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Полилиния 32"/>
            <p:cNvSpPr/>
            <p:nvPr/>
          </p:nvSpPr>
          <p:spPr>
            <a:xfrm>
              <a:off x="6280624" y="4843926"/>
              <a:ext cx="1478349" cy="1103556"/>
            </a:xfrm>
            <a:custGeom>
              <a:avLst/>
              <a:gdLst>
                <a:gd name="connsiteX0" fmla="*/ 88284 w 1478349"/>
                <a:gd name="connsiteY0" fmla="*/ 0 h 1103556"/>
                <a:gd name="connsiteX1" fmla="*/ 1390065 w 1478349"/>
                <a:gd name="connsiteY1" fmla="*/ 0 h 1103556"/>
                <a:gd name="connsiteX2" fmla="*/ 1478349 w 1478349"/>
                <a:gd name="connsiteY2" fmla="*/ 88284 h 1103556"/>
                <a:gd name="connsiteX3" fmla="*/ 1478349 w 1478349"/>
                <a:gd name="connsiteY3" fmla="*/ 1103556 h 1103556"/>
                <a:gd name="connsiteX4" fmla="*/ 1478349 w 1478349"/>
                <a:gd name="connsiteY4" fmla="*/ 1103556 h 1103556"/>
                <a:gd name="connsiteX5" fmla="*/ 0 w 1478349"/>
                <a:gd name="connsiteY5" fmla="*/ 1103556 h 1103556"/>
                <a:gd name="connsiteX6" fmla="*/ 0 w 1478349"/>
                <a:gd name="connsiteY6" fmla="*/ 1103556 h 1103556"/>
                <a:gd name="connsiteX7" fmla="*/ 0 w 1478349"/>
                <a:gd name="connsiteY7" fmla="*/ 88284 h 1103556"/>
                <a:gd name="connsiteX8" fmla="*/ 88284 w 1478349"/>
                <a:gd name="connsiteY8" fmla="*/ 0 h 110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8349" h="1103556">
                  <a:moveTo>
                    <a:pt x="88284" y="0"/>
                  </a:moveTo>
                  <a:lnTo>
                    <a:pt x="1390065" y="0"/>
                  </a:lnTo>
                  <a:cubicBezTo>
                    <a:pt x="1438823" y="0"/>
                    <a:pt x="1478349" y="39526"/>
                    <a:pt x="1478349" y="88284"/>
                  </a:cubicBezTo>
                  <a:lnTo>
                    <a:pt x="1478349" y="1103556"/>
                  </a:lnTo>
                  <a:lnTo>
                    <a:pt x="1478349" y="1103556"/>
                  </a:lnTo>
                  <a:lnTo>
                    <a:pt x="0" y="1103556"/>
                  </a:lnTo>
                  <a:lnTo>
                    <a:pt x="0" y="1103556"/>
                  </a:lnTo>
                  <a:lnTo>
                    <a:pt x="0" y="88284"/>
                  </a:lnTo>
                  <a:cubicBezTo>
                    <a:pt x="0" y="39526"/>
                    <a:pt x="39526" y="0"/>
                    <a:pt x="88284" y="0"/>
                  </a:cubicBezTo>
                  <a:close/>
                </a:path>
              </a:pathLst>
            </a:cu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718" tIns="94438" rIns="48718" bIns="22860" numCol="1" spcCol="1270" anchor="t" anchorCtr="0">
              <a:noAutofit/>
            </a:bodyPr>
            <a:lstStyle/>
            <a:p>
              <a:pPr marL="171450" marR="0" lvl="1" indent="-17145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ШСК             «Гроза» 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6280624" y="5947482"/>
              <a:ext cx="1478349" cy="474529"/>
            </a:xfrm>
            <a:custGeom>
              <a:avLst/>
              <a:gdLst>
                <a:gd name="connsiteX0" fmla="*/ 0 w 1478349"/>
                <a:gd name="connsiteY0" fmla="*/ 0 h 474529"/>
                <a:gd name="connsiteX1" fmla="*/ 1478349 w 1478349"/>
                <a:gd name="connsiteY1" fmla="*/ 0 h 474529"/>
                <a:gd name="connsiteX2" fmla="*/ 1478349 w 1478349"/>
                <a:gd name="connsiteY2" fmla="*/ 474529 h 474529"/>
                <a:gd name="connsiteX3" fmla="*/ 0 w 1478349"/>
                <a:gd name="connsiteY3" fmla="*/ 474529 h 474529"/>
                <a:gd name="connsiteX4" fmla="*/ 0 w 1478349"/>
                <a:gd name="connsiteY4" fmla="*/ 0 h 47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349" h="474529">
                  <a:moveTo>
                    <a:pt x="0" y="0"/>
                  </a:moveTo>
                  <a:lnTo>
                    <a:pt x="1478349" y="0"/>
                  </a:lnTo>
                  <a:lnTo>
                    <a:pt x="1478349" y="474529"/>
                  </a:lnTo>
                  <a:lnTo>
                    <a:pt x="0" y="474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8575" cap="flat" cmpd="sng" algn="ctr">
              <a:solidFill>
                <a:srgbClr val="4472C4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0" rIns="460119" bIns="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СОШ №1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Овал 34"/>
            <p:cNvSpPr/>
            <p:nvPr/>
          </p:nvSpPr>
          <p:spPr>
            <a:xfrm>
              <a:off x="7363897" y="5961268"/>
              <a:ext cx="516697" cy="640599"/>
            </a:xfrm>
            <a:prstGeom prst="ellipse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Полилиния 35"/>
            <p:cNvSpPr/>
            <p:nvPr/>
          </p:nvSpPr>
          <p:spPr>
            <a:xfrm>
              <a:off x="8008783" y="4874720"/>
              <a:ext cx="1478349" cy="1103556"/>
            </a:xfrm>
            <a:custGeom>
              <a:avLst/>
              <a:gdLst>
                <a:gd name="connsiteX0" fmla="*/ 88284 w 1478349"/>
                <a:gd name="connsiteY0" fmla="*/ 0 h 1103556"/>
                <a:gd name="connsiteX1" fmla="*/ 1390065 w 1478349"/>
                <a:gd name="connsiteY1" fmla="*/ 0 h 1103556"/>
                <a:gd name="connsiteX2" fmla="*/ 1478349 w 1478349"/>
                <a:gd name="connsiteY2" fmla="*/ 88284 h 1103556"/>
                <a:gd name="connsiteX3" fmla="*/ 1478349 w 1478349"/>
                <a:gd name="connsiteY3" fmla="*/ 1103556 h 1103556"/>
                <a:gd name="connsiteX4" fmla="*/ 1478349 w 1478349"/>
                <a:gd name="connsiteY4" fmla="*/ 1103556 h 1103556"/>
                <a:gd name="connsiteX5" fmla="*/ 0 w 1478349"/>
                <a:gd name="connsiteY5" fmla="*/ 1103556 h 1103556"/>
                <a:gd name="connsiteX6" fmla="*/ 0 w 1478349"/>
                <a:gd name="connsiteY6" fmla="*/ 1103556 h 1103556"/>
                <a:gd name="connsiteX7" fmla="*/ 0 w 1478349"/>
                <a:gd name="connsiteY7" fmla="*/ 88284 h 1103556"/>
                <a:gd name="connsiteX8" fmla="*/ 88284 w 1478349"/>
                <a:gd name="connsiteY8" fmla="*/ 0 h 110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8349" h="1103556">
                  <a:moveTo>
                    <a:pt x="88284" y="0"/>
                  </a:moveTo>
                  <a:lnTo>
                    <a:pt x="1390065" y="0"/>
                  </a:lnTo>
                  <a:cubicBezTo>
                    <a:pt x="1438823" y="0"/>
                    <a:pt x="1478349" y="39526"/>
                    <a:pt x="1478349" y="88284"/>
                  </a:cubicBezTo>
                  <a:lnTo>
                    <a:pt x="1478349" y="1103556"/>
                  </a:lnTo>
                  <a:lnTo>
                    <a:pt x="1478349" y="1103556"/>
                  </a:lnTo>
                  <a:lnTo>
                    <a:pt x="0" y="1103556"/>
                  </a:lnTo>
                  <a:lnTo>
                    <a:pt x="0" y="1103556"/>
                  </a:lnTo>
                  <a:lnTo>
                    <a:pt x="0" y="88284"/>
                  </a:lnTo>
                  <a:cubicBezTo>
                    <a:pt x="0" y="39526"/>
                    <a:pt x="39526" y="0"/>
                    <a:pt x="88284" y="0"/>
                  </a:cubicBez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718" tIns="94438" rIns="48718" bIns="22860" numCol="1" spcCol="1270" anchor="t" anchorCtr="0">
              <a:noAutofit/>
            </a:bodyPr>
            <a:lstStyle/>
            <a:p>
              <a:pPr marL="171450" marR="0" lvl="1" indent="-17145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ШСК</a:t>
              </a:r>
              <a:r>
                <a: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«</a:t>
              </a: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Ястребы</a:t>
              </a:r>
              <a:r>
                <a: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»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8008783" y="5978277"/>
              <a:ext cx="1478349" cy="474529"/>
            </a:xfrm>
            <a:custGeom>
              <a:avLst/>
              <a:gdLst>
                <a:gd name="connsiteX0" fmla="*/ 0 w 1478349"/>
                <a:gd name="connsiteY0" fmla="*/ 0 h 474529"/>
                <a:gd name="connsiteX1" fmla="*/ 1478349 w 1478349"/>
                <a:gd name="connsiteY1" fmla="*/ 0 h 474529"/>
                <a:gd name="connsiteX2" fmla="*/ 1478349 w 1478349"/>
                <a:gd name="connsiteY2" fmla="*/ 474529 h 474529"/>
                <a:gd name="connsiteX3" fmla="*/ 0 w 1478349"/>
                <a:gd name="connsiteY3" fmla="*/ 474529 h 474529"/>
                <a:gd name="connsiteX4" fmla="*/ 0 w 1478349"/>
                <a:gd name="connsiteY4" fmla="*/ 0 h 47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349" h="474529">
                  <a:moveTo>
                    <a:pt x="0" y="0"/>
                  </a:moveTo>
                  <a:lnTo>
                    <a:pt x="1478349" y="0"/>
                  </a:lnTo>
                  <a:lnTo>
                    <a:pt x="1478349" y="474529"/>
                  </a:lnTo>
                  <a:lnTo>
                    <a:pt x="0" y="47452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80" tIns="0" rIns="460119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СОШ№4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9091694" y="6053651"/>
              <a:ext cx="517422" cy="517422"/>
            </a:xfrm>
            <a:prstGeom prst="ellipse">
              <a:avLst/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Полилиния 38"/>
            <p:cNvSpPr/>
            <p:nvPr/>
          </p:nvSpPr>
          <p:spPr>
            <a:xfrm>
              <a:off x="9737304" y="4874720"/>
              <a:ext cx="1478349" cy="1103556"/>
            </a:xfrm>
            <a:custGeom>
              <a:avLst/>
              <a:gdLst>
                <a:gd name="connsiteX0" fmla="*/ 88284 w 1478349"/>
                <a:gd name="connsiteY0" fmla="*/ 0 h 1103556"/>
                <a:gd name="connsiteX1" fmla="*/ 1390065 w 1478349"/>
                <a:gd name="connsiteY1" fmla="*/ 0 h 1103556"/>
                <a:gd name="connsiteX2" fmla="*/ 1478349 w 1478349"/>
                <a:gd name="connsiteY2" fmla="*/ 88284 h 1103556"/>
                <a:gd name="connsiteX3" fmla="*/ 1478349 w 1478349"/>
                <a:gd name="connsiteY3" fmla="*/ 1103556 h 1103556"/>
                <a:gd name="connsiteX4" fmla="*/ 1478349 w 1478349"/>
                <a:gd name="connsiteY4" fmla="*/ 1103556 h 1103556"/>
                <a:gd name="connsiteX5" fmla="*/ 0 w 1478349"/>
                <a:gd name="connsiteY5" fmla="*/ 1103556 h 1103556"/>
                <a:gd name="connsiteX6" fmla="*/ 0 w 1478349"/>
                <a:gd name="connsiteY6" fmla="*/ 1103556 h 1103556"/>
                <a:gd name="connsiteX7" fmla="*/ 0 w 1478349"/>
                <a:gd name="connsiteY7" fmla="*/ 88284 h 1103556"/>
                <a:gd name="connsiteX8" fmla="*/ 88284 w 1478349"/>
                <a:gd name="connsiteY8" fmla="*/ 0 h 110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8349" h="1103556">
                  <a:moveTo>
                    <a:pt x="88284" y="0"/>
                  </a:moveTo>
                  <a:lnTo>
                    <a:pt x="1390065" y="0"/>
                  </a:lnTo>
                  <a:cubicBezTo>
                    <a:pt x="1438823" y="0"/>
                    <a:pt x="1478349" y="39526"/>
                    <a:pt x="1478349" y="88284"/>
                  </a:cubicBezTo>
                  <a:lnTo>
                    <a:pt x="1478349" y="1103556"/>
                  </a:lnTo>
                  <a:lnTo>
                    <a:pt x="1478349" y="1103556"/>
                  </a:lnTo>
                  <a:lnTo>
                    <a:pt x="0" y="1103556"/>
                  </a:lnTo>
                  <a:lnTo>
                    <a:pt x="0" y="1103556"/>
                  </a:lnTo>
                  <a:lnTo>
                    <a:pt x="0" y="88284"/>
                  </a:lnTo>
                  <a:cubicBezTo>
                    <a:pt x="0" y="39526"/>
                    <a:pt x="39526" y="0"/>
                    <a:pt x="88284" y="0"/>
                  </a:cubicBez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718" tIns="94438" rIns="48718" bIns="22860" numCol="1" spcCol="1270" anchor="t" anchorCtr="0">
              <a:noAutofit/>
            </a:bodyPr>
            <a:lstStyle/>
            <a:p>
              <a:pPr marL="171450" marR="0" lvl="1" indent="-17145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ШСК «Форсаж»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9737304" y="5978277"/>
              <a:ext cx="1478349" cy="474529"/>
            </a:xfrm>
            <a:custGeom>
              <a:avLst/>
              <a:gdLst>
                <a:gd name="connsiteX0" fmla="*/ 0 w 1478349"/>
                <a:gd name="connsiteY0" fmla="*/ 0 h 474529"/>
                <a:gd name="connsiteX1" fmla="*/ 1478349 w 1478349"/>
                <a:gd name="connsiteY1" fmla="*/ 0 h 474529"/>
                <a:gd name="connsiteX2" fmla="*/ 1478349 w 1478349"/>
                <a:gd name="connsiteY2" fmla="*/ 474529 h 474529"/>
                <a:gd name="connsiteX3" fmla="*/ 0 w 1478349"/>
                <a:gd name="connsiteY3" fmla="*/ 474529 h 474529"/>
                <a:gd name="connsiteX4" fmla="*/ 0 w 1478349"/>
                <a:gd name="connsiteY4" fmla="*/ 0 h 47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349" h="474529">
                  <a:moveTo>
                    <a:pt x="0" y="0"/>
                  </a:moveTo>
                  <a:lnTo>
                    <a:pt x="1478349" y="0"/>
                  </a:lnTo>
                  <a:lnTo>
                    <a:pt x="1478349" y="474529"/>
                  </a:lnTo>
                  <a:lnTo>
                    <a:pt x="0" y="47452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80" tIns="0" rIns="460119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СОШ№5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>
              <a:off x="10820215" y="6053651"/>
              <a:ext cx="517422" cy="517422"/>
            </a:xfrm>
            <a:prstGeom prst="ellipse">
              <a:avLst/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0" y="15493"/>
            <a:ext cx="11303306" cy="2478794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736" y="281172"/>
            <a:ext cx="1873605" cy="1873605"/>
          </a:xfrm>
          <a:prstGeom prst="rect">
            <a:avLst/>
          </a:prstGeom>
        </p:spPr>
      </p:pic>
      <p:pic>
        <p:nvPicPr>
          <p:cNvPr id="45" name="object 6"/>
          <p:cNvPicPr/>
          <p:nvPr/>
        </p:nvPicPr>
        <p:blipFill>
          <a:blip r:embed="rId16" cstate="print">
            <a:duotone>
              <a:prstClr val="black"/>
              <a:srgbClr val="EB771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372" y="125510"/>
            <a:ext cx="2046569" cy="11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6" y="125261"/>
            <a:ext cx="6732739" cy="6732739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Users\user\Desktop\ШСК СОШ 19\Дзюдо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3" t="20446" r="2835" b="22950"/>
          <a:stretch/>
        </p:blipFill>
        <p:spPr bwMode="auto">
          <a:xfrm>
            <a:off x="5924811" y="125261"/>
            <a:ext cx="6104453" cy="3056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user\Desktop\11-01-2023_07-58-42\футбол-команда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87" r="7725"/>
          <a:stretch/>
        </p:blipFill>
        <p:spPr bwMode="auto">
          <a:xfrm>
            <a:off x="5924811" y="3491629"/>
            <a:ext cx="6104453" cy="32348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561550" y="68893"/>
            <a:ext cx="6096000" cy="6656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Номинация: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"Звезды школьного спорта":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место - ШСК Надежда, МБОУ "СОШ № 19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1248" y="6060781"/>
            <a:ext cx="11336055" cy="6584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Всероссийский смотр-конкурс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лучшую постановку физкультурной работы и развитие массового спорта среди школьных спортивных клубов в 2022/2023 учебном году</a:t>
            </a:r>
          </a:p>
        </p:txBody>
      </p:sp>
    </p:spTree>
    <p:extLst>
      <p:ext uri="{BB962C8B-B14F-4D97-AF65-F5344CB8AC3E}">
        <p14:creationId xmlns:p14="http://schemas.microsoft.com/office/powerpoint/2010/main" val="13129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 rot="12600000">
            <a:off x="6825345" y="1837265"/>
            <a:ext cx="11829408" cy="68575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33" y="0"/>
            <a:ext cx="5909733" cy="3237676"/>
          </a:xfrm>
          <a:prstGeom prst="rect">
            <a:avLst/>
          </a:prstGeom>
        </p:spPr>
      </p:pic>
      <p:pic>
        <p:nvPicPr>
          <p:cNvPr id="4" name="object 6"/>
          <p:cNvPicPr/>
          <p:nvPr/>
        </p:nvPicPr>
        <p:blipFill>
          <a:blip r:embed="rId6" cstate="print">
            <a:duotone>
              <a:prstClr val="black"/>
              <a:srgbClr val="EB771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5400" y="0"/>
            <a:ext cx="1839703" cy="9351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36" y="3429000"/>
            <a:ext cx="4017347" cy="2410408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143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0"/>
            <a:ext cx="12192000" cy="685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0" y="0"/>
            <a:ext cx="12960369" cy="6858000"/>
            <a:chOff x="0" y="0"/>
            <a:chExt cx="12960369" cy="685800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5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019800"/>
              <a:ext cx="6858000" cy="838200"/>
            </a:xfrm>
            <a:prstGeom prst="rect">
              <a:avLst/>
            </a:prstGeom>
          </p:spPr>
        </p:pic>
        <p:pic>
          <p:nvPicPr>
            <p:cNvPr id="6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9961" y="0"/>
              <a:ext cx="6400408" cy="838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57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81"/>
            <a:ext cx="11829408" cy="6857519"/>
          </a:xfrm>
          <a:prstGeom prst="rect">
            <a:avLst/>
          </a:prstGeom>
        </p:spPr>
      </p:pic>
      <p:pic>
        <p:nvPicPr>
          <p:cNvPr id="8" name="object 6"/>
          <p:cNvPicPr/>
          <p:nvPr/>
        </p:nvPicPr>
        <p:blipFill>
          <a:blip r:embed="rId3" cstate="print">
            <a:duotone>
              <a:prstClr val="black"/>
              <a:srgbClr val="EB771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734" y="977900"/>
            <a:ext cx="2046569" cy="11862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53181" y="12901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ПРОФОРИЕНТАЦИОННАЯ РАБОТА В ШКОЛЕ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39" y="415943"/>
            <a:ext cx="9663085" cy="6442057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0" y="6019800"/>
            <a:ext cx="12159839" cy="838200"/>
            <a:chOff x="1" y="6019800"/>
            <a:chExt cx="12159839" cy="838200"/>
          </a:xfrm>
        </p:grpSpPr>
        <p:pic>
          <p:nvPicPr>
            <p:cNvPr id="10" name="object 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99980" y="6019800"/>
              <a:ext cx="5759860" cy="837719"/>
            </a:xfrm>
            <a:prstGeom prst="rect">
              <a:avLst/>
            </a:prstGeom>
          </p:spPr>
        </p:pic>
        <p:pic>
          <p:nvPicPr>
            <p:cNvPr id="11" name="object 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" y="6019800"/>
              <a:ext cx="6400408" cy="838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650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1" y="6019800"/>
            <a:ext cx="12159839" cy="838200"/>
            <a:chOff x="1" y="6019800"/>
            <a:chExt cx="12159839" cy="838200"/>
          </a:xfrm>
        </p:grpSpPr>
        <p:pic>
          <p:nvPicPr>
            <p:cNvPr id="11" name="object 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99980" y="6019800"/>
              <a:ext cx="5759860" cy="837719"/>
            </a:xfrm>
            <a:prstGeom prst="rect">
              <a:avLst/>
            </a:prstGeom>
          </p:spPr>
        </p:pic>
        <p:pic>
          <p:nvPicPr>
            <p:cNvPr id="12" name="object 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" y="6019800"/>
              <a:ext cx="6400408" cy="838200"/>
            </a:xfrm>
            <a:prstGeom prst="rect">
              <a:avLst/>
            </a:prstGeom>
          </p:spPr>
        </p:pic>
      </p:grpSp>
      <p:sp>
        <p:nvSpPr>
          <p:cNvPr id="17" name="Прямоугольник 16"/>
          <p:cNvSpPr/>
          <p:nvPr/>
        </p:nvSpPr>
        <p:spPr>
          <a:xfrm>
            <a:off x="753467" y="1475456"/>
            <a:ext cx="45678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ФЕДЕРАЛЬНЫЙ ПРОЕКТ: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752352191"/>
              </p:ext>
            </p:extLst>
          </p:nvPr>
        </p:nvGraphicFramePr>
        <p:xfrm>
          <a:off x="7404100" y="-139700"/>
          <a:ext cx="6514279" cy="6718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6" name="object 6"/>
          <p:cNvPicPr/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5320" y="172967"/>
            <a:ext cx="1792783" cy="914881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45398313"/>
              </p:ext>
            </p:extLst>
          </p:nvPr>
        </p:nvGraphicFramePr>
        <p:xfrm>
          <a:off x="4017058" y="-1010720"/>
          <a:ext cx="5605686" cy="6172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879150" y="3036792"/>
            <a:ext cx="29083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1 сентября 2023 года на </a:t>
            </a: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базе ГБПОУ 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РХ ЧТОТ </a:t>
            </a: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откроется 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кластер среднего 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профессионального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образования «Педагогика»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73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ject 2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896" y="481"/>
            <a:ext cx="11829408" cy="68575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1584" y="2463800"/>
            <a:ext cx="8229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Comic Sans MS" panose="030F0702030302020204" pitchFamily="66" charset="0"/>
              </a:rPr>
              <a:t>ВНЕДРЕНИЕ ЦИФРОВЫХ ТЕХНОЛОГИЙ </a:t>
            </a:r>
          </a:p>
          <a:p>
            <a:pPr algn="ctr"/>
            <a:r>
              <a:rPr lang="ru-RU" sz="4400" b="1" dirty="0" smtClean="0">
                <a:latin typeface="Comic Sans MS" panose="030F0702030302020204" pitchFamily="66" charset="0"/>
              </a:rPr>
              <a:t>В ОБРАЗОВАНИЕ</a:t>
            </a:r>
            <a:endParaRPr lang="ru-RU" sz="4400" b="1" dirty="0">
              <a:latin typeface="Comic Sans MS" panose="030F0702030302020204" pitchFamily="66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>
            <a:duotone>
              <a:prstClr val="black"/>
              <a:srgbClr val="EB771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7900" y="0"/>
            <a:ext cx="2046569" cy="11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7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7000" y="29196"/>
            <a:ext cx="11829408" cy="68575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160" y="1958908"/>
            <a:ext cx="5375595" cy="4031696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ject 6"/>
          <p:cNvPicPr/>
          <p:nvPr/>
        </p:nvPicPr>
        <p:blipFill>
          <a:blip r:embed="rId5" cstate="print">
            <a:duotone>
              <a:prstClr val="black"/>
              <a:srgbClr val="EB771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203" y="72053"/>
            <a:ext cx="2530197" cy="145540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" y="6019800"/>
            <a:ext cx="12159839" cy="838200"/>
            <a:chOff x="1" y="6019800"/>
            <a:chExt cx="12159839" cy="838200"/>
          </a:xfrm>
        </p:grpSpPr>
        <p:pic>
          <p:nvPicPr>
            <p:cNvPr id="4" name="object 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99980" y="6019800"/>
              <a:ext cx="5759860" cy="837719"/>
            </a:xfrm>
            <a:prstGeom prst="rect">
              <a:avLst/>
            </a:prstGeom>
          </p:spPr>
        </p:pic>
        <p:pic>
          <p:nvPicPr>
            <p:cNvPr id="5" name="object 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" y="6019800"/>
              <a:ext cx="6400408" cy="838200"/>
            </a:xfrm>
            <a:prstGeom prst="rect">
              <a:avLst/>
            </a:prstGeom>
          </p:spPr>
        </p:pic>
      </p:grpSp>
      <p:pic>
        <p:nvPicPr>
          <p:cNvPr id="8" name="Picture 3" descr="C:\Users\All\Desktop\Рисунок1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08852" y="481"/>
            <a:ext cx="2206250" cy="1598550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17" y="2020787"/>
            <a:ext cx="5919265" cy="3907938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06" y="-81778"/>
            <a:ext cx="3628347" cy="331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3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7000" y="29196"/>
            <a:ext cx="11829408" cy="6857519"/>
          </a:xfrm>
          <a:prstGeom prst="rect">
            <a:avLst/>
          </a:prstGeom>
        </p:spPr>
      </p:pic>
      <p:pic>
        <p:nvPicPr>
          <p:cNvPr id="7" name="object 6"/>
          <p:cNvPicPr/>
          <p:nvPr/>
        </p:nvPicPr>
        <p:blipFill>
          <a:blip r:embed="rId4" cstate="print">
            <a:duotone>
              <a:prstClr val="black"/>
              <a:srgbClr val="EB771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22" y="37874"/>
            <a:ext cx="1682803" cy="816189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" y="6019800"/>
            <a:ext cx="12159839" cy="838200"/>
            <a:chOff x="1" y="6019800"/>
            <a:chExt cx="12159839" cy="838200"/>
          </a:xfrm>
        </p:grpSpPr>
        <p:pic>
          <p:nvPicPr>
            <p:cNvPr id="4" name="object 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99980" y="6019800"/>
              <a:ext cx="5759860" cy="837719"/>
            </a:xfrm>
            <a:prstGeom prst="rect">
              <a:avLst/>
            </a:prstGeom>
          </p:spPr>
        </p:pic>
        <p:pic>
          <p:nvPicPr>
            <p:cNvPr id="5" name="object 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" y="6019800"/>
              <a:ext cx="6400408" cy="838200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5207" y="854063"/>
            <a:ext cx="3505697" cy="4907207"/>
          </a:xfrm>
          <a:prstGeom prst="round2DiagRect">
            <a:avLst>
              <a:gd name="adj1" fmla="val 9660"/>
              <a:gd name="adj2" fmla="val 459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4" y="862741"/>
            <a:ext cx="3845898" cy="5127864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646" y="5252348"/>
            <a:ext cx="4572820" cy="15629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34647" y="164688"/>
            <a:ext cx="10225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СОШ №7       СОШ №19       ГИМНАЗИЯ          ЛИЦЕЙ</a:t>
            </a:r>
            <a:endParaRPr lang="ru-RU" sz="36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25" y="854063"/>
            <a:ext cx="3815162" cy="5086883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485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26" y="231715"/>
            <a:ext cx="9512300" cy="65246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663" y="231715"/>
            <a:ext cx="3331713" cy="2498784"/>
          </a:xfrm>
          <a:prstGeom prst="round2DiagRect">
            <a:avLst>
              <a:gd name="adj1" fmla="val 46552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80" y="3294018"/>
            <a:ext cx="3480432" cy="2319382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b="24909"/>
          <a:stretch/>
        </p:blipFill>
        <p:spPr>
          <a:xfrm>
            <a:off x="8517339" y="231715"/>
            <a:ext cx="3382560" cy="1905000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7339" y="2368430"/>
            <a:ext cx="3327957" cy="1851176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801" y="231715"/>
            <a:ext cx="3331714" cy="2498785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1200"/>
            <a:ext cx="4800600" cy="15213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9549" y="4523223"/>
            <a:ext cx="2062788" cy="2180353"/>
          </a:xfrm>
          <a:prstGeom prst="round2DiagRect">
            <a:avLst>
              <a:gd name="adj1" fmla="val 0"/>
              <a:gd name="adj2" fmla="val 4679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6426200" y="4356100"/>
            <a:ext cx="3225800" cy="143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6200" y="4402909"/>
            <a:ext cx="2091140" cy="2347476"/>
          </a:xfrm>
          <a:prstGeom prst="round2DiagRect">
            <a:avLst>
              <a:gd name="adj1" fmla="val 48365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2" t="63407" r="23832" b="15572"/>
          <a:stretch/>
        </p:blipFill>
        <p:spPr>
          <a:xfrm>
            <a:off x="8667725" y="4568794"/>
            <a:ext cx="33147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841"/>
            <a:ext cx="11829408" cy="6857519"/>
          </a:xfrm>
          <a:prstGeom prst="rect">
            <a:avLst/>
          </a:prstGeom>
        </p:spPr>
      </p:pic>
      <p:pic>
        <p:nvPicPr>
          <p:cNvPr id="8" name="object 6"/>
          <p:cNvPicPr/>
          <p:nvPr/>
        </p:nvPicPr>
        <p:blipFill>
          <a:blip r:embed="rId3" cstate="print">
            <a:duotone>
              <a:prstClr val="black"/>
              <a:srgbClr val="EB771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734" y="977900"/>
            <a:ext cx="2046569" cy="11862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0" y="33949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3600" b="1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0" y="0"/>
            <a:ext cx="12159839" cy="838200"/>
            <a:chOff x="1" y="6019800"/>
            <a:chExt cx="12159839" cy="838200"/>
          </a:xfrm>
        </p:grpSpPr>
        <p:pic>
          <p:nvPicPr>
            <p:cNvPr id="10" name="object 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99980" y="6019800"/>
              <a:ext cx="5759860" cy="837719"/>
            </a:xfrm>
            <a:prstGeom prst="rect">
              <a:avLst/>
            </a:prstGeom>
          </p:spPr>
        </p:pic>
        <p:pic>
          <p:nvPicPr>
            <p:cNvPr id="11" name="object 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" y="6019800"/>
              <a:ext cx="6400408" cy="838200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1942263" y="2675138"/>
            <a:ext cx="105511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Осенью 2023 года впервые </a:t>
            </a: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пройдет</a:t>
            </a:r>
          </a:p>
          <a:p>
            <a:pPr algn="ctr"/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аккредитационный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мониторинг </a:t>
            </a:r>
            <a:endParaRPr lang="ru-RU" sz="3200" b="1" dirty="0" smtClean="0">
              <a:solidFill>
                <a:srgbClr val="000000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образовательных 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организаций </a:t>
            </a: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всех 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уровней образования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204" y="4940808"/>
            <a:ext cx="8035290" cy="1917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92" y="2497015"/>
            <a:ext cx="4118736" cy="24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1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82270"/>
            <a:ext cx="7715152" cy="6292671"/>
          </a:xfrm>
          <a:prstGeom prst="round2DiagRect">
            <a:avLst>
              <a:gd name="adj1" fmla="val 7909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6DD3496A-590F-4CA1-8857-7C19E9E2B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1279" y="413559"/>
            <a:ext cx="4418591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ru-RU" altLang="ru-RU" sz="3200" b="1" smtClean="0">
                <a:solidFill>
                  <a:srgbClr val="000000"/>
                </a:solidFill>
                <a:latin typeface="Arial" panose="020B0604020202020204" pitchFamily="34" charset="0"/>
              </a:rPr>
              <a:t>ЕДИНОЕ </a:t>
            </a:r>
            <a:r>
              <a:rPr lang="ru-RU" altLang="ru-RU" sz="3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ОБРАЗОВАТЕЛЬНОЕ ПРОСТРАНСТВО           КАК МЕХАНИЗМ РАЗВИТИЯ МУНИЦИПАЛЬНОЙ </a:t>
            </a:r>
            <a:r>
              <a:rPr lang="ru-RU" altLang="ru-RU" sz="3200" b="1" smtClean="0">
                <a:solidFill>
                  <a:srgbClr val="000000"/>
                </a:solidFill>
                <a:latin typeface="Arial" panose="020B0604020202020204" pitchFamily="34" charset="0"/>
              </a:rPr>
              <a:t>СИСТЕМЫ ОБРАЗОВАНИЯ</a:t>
            </a:r>
            <a:endParaRPr lang="ru-RU" altLang="ru-RU" sz="3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object 6"/>
          <p:cNvPicPr/>
          <p:nvPr/>
        </p:nvPicPr>
        <p:blipFill>
          <a:blip r:embed="rId4" cstate="print">
            <a:duotone>
              <a:prstClr val="black"/>
              <a:srgbClr val="EB771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7291" y="5351121"/>
            <a:ext cx="2046569" cy="11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3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2"/>
            <a:ext cx="12192001" cy="6812281"/>
          </a:xfrm>
        </p:spPr>
      </p:pic>
      <p:sp>
        <p:nvSpPr>
          <p:cNvPr id="6" name="TextBox 5"/>
          <p:cNvSpPr txBox="1"/>
          <p:nvPr/>
        </p:nvSpPr>
        <p:spPr>
          <a:xfrm>
            <a:off x="5270500" y="1841501"/>
            <a:ext cx="414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ОБРАЗОВАНИЕ – ЭТО НЕ УСЛУГА</a:t>
            </a:r>
            <a:endParaRPr lang="ru-RU" sz="3600" b="1" dirty="0"/>
          </a:p>
        </p:txBody>
      </p:sp>
      <p:pic>
        <p:nvPicPr>
          <p:cNvPr id="8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20300" y="109282"/>
            <a:ext cx="1931941" cy="3160026"/>
          </a:xfrm>
          <a:prstGeom prst="rect">
            <a:avLst/>
          </a:prstGeom>
        </p:spPr>
      </p:pic>
      <p:pic>
        <p:nvPicPr>
          <p:cNvPr id="9" name="object 6"/>
          <p:cNvPicPr/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431" y="655293"/>
            <a:ext cx="2046569" cy="11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5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829408" cy="685751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1" y="6019800"/>
            <a:ext cx="12159839" cy="838200"/>
            <a:chOff x="1" y="6019800"/>
            <a:chExt cx="12159839" cy="838200"/>
          </a:xfrm>
        </p:grpSpPr>
        <p:pic>
          <p:nvPicPr>
            <p:cNvPr id="11" name="object 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99980" y="6019800"/>
              <a:ext cx="5759860" cy="837719"/>
            </a:xfrm>
            <a:prstGeom prst="rect">
              <a:avLst/>
            </a:prstGeom>
          </p:spPr>
        </p:pic>
        <p:pic>
          <p:nvPicPr>
            <p:cNvPr id="12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" y="6019800"/>
              <a:ext cx="6400408" cy="838200"/>
            </a:xfrm>
            <a:prstGeom prst="rect">
              <a:avLst/>
            </a:prstGeom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35"/>
          <a:stretch/>
        </p:blipFill>
        <p:spPr>
          <a:xfrm>
            <a:off x="1" y="2695086"/>
            <a:ext cx="11430000" cy="41624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27899" y="2117721"/>
            <a:ext cx="1931941" cy="31600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7" y="20525"/>
            <a:ext cx="5215599" cy="1245949"/>
          </a:xfrm>
          <a:prstGeom prst="rect">
            <a:avLst/>
          </a:prstGeom>
        </p:spPr>
      </p:pic>
      <p:pic>
        <p:nvPicPr>
          <p:cNvPr id="16" name="object 6"/>
          <p:cNvPicPr/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8932" y="80266"/>
            <a:ext cx="2046569" cy="11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6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65A4410E-1E3B-4C18-BD6E-E7F17CEF6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b="5501"/>
          <a:stretch>
            <a:fillRect/>
          </a:stretch>
        </p:blipFill>
        <p:spPr bwMode="auto">
          <a:xfrm>
            <a:off x="10750551" y="5424488"/>
            <a:ext cx="1223963" cy="1325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6C812ED-4B12-483C-B0A7-13CCB0B4F2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5393512"/>
              </p:ext>
            </p:extLst>
          </p:nvPr>
        </p:nvGraphicFramePr>
        <p:xfrm>
          <a:off x="0" y="1069628"/>
          <a:ext cx="8915400" cy="505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 descr="ÐÐ°ÑÑÐ¸Ð½ÐºÐ¸ Ð¿Ð¾ Ð·Ð°Ð¿ÑÐ¾ÑÑ ÑÑÐ¸ÑÐµÐ»Ñ">
            <a:extLst>
              <a:ext uri="{FF2B5EF4-FFF2-40B4-BE49-F238E27FC236}">
                <a16:creationId xmlns:a16="http://schemas.microsoft.com/office/drawing/2014/main" id="{20BE7ABD-356A-4682-A500-6DEB56DCD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465" y="2000250"/>
            <a:ext cx="262349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27300" y="799921"/>
            <a:ext cx="68159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  <a:latin typeface="Century Gothic" panose="020B0502020202020204"/>
              </a:rPr>
              <a:t>РАБОТА ПО СОВЕРШЕНСТВОВАНИЮ СИСТЕМЫ ОПЛАТЫ ТРУДА:</a:t>
            </a:r>
            <a:endParaRPr lang="ru-RU" sz="3600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12" name="object 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45759" y="1914968"/>
            <a:ext cx="1931941" cy="3160026"/>
          </a:xfrm>
          <a:prstGeom prst="rect">
            <a:avLst/>
          </a:prstGeom>
        </p:spPr>
      </p:pic>
      <p:pic>
        <p:nvPicPr>
          <p:cNvPr id="13" name="object 6"/>
          <p:cNvPicPr/>
          <p:nvPr/>
        </p:nvPicPr>
        <p:blipFill>
          <a:blip r:embed="rId10" cstate="print">
            <a:duotone>
              <a:prstClr val="black"/>
              <a:srgbClr val="EB771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1131" y="476524"/>
            <a:ext cx="2046569" cy="11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5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58000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6DD3496A-590F-4CA1-8857-7C19E9E2B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44" y="282270"/>
            <a:ext cx="11546656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ru-RU" altLang="ru-RU" sz="3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ФОРМИРОВАНИЕ ЕДИНОГО ОБРАЗОВАТЕЛЬНОГО ПРОСТРАНСТВА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КАК ОДНО ИЗ КЛЮЧЕВЫХ НАПРАВЛЕНИЙ РАЗВИТИЯ СИСТЕМЫ ОБРАЗОВАНИЯ СТРАНЫ </a:t>
            </a:r>
            <a:endParaRPr lang="ru-RU" altLang="ru-RU" sz="3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99" y="3336354"/>
            <a:ext cx="4375839" cy="2467546"/>
          </a:xfrm>
          <a:prstGeom prst="rect">
            <a:avLst/>
          </a:prstGeom>
          <a:ln>
            <a:solidFill>
              <a:srgbClr val="CCFFFF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0" y="3454400"/>
            <a:ext cx="3317719" cy="2248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C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DD3496A-590F-4CA1-8857-7C19E9E2B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682" y="2576221"/>
            <a:ext cx="115466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ru-RU" altLang="ru-RU" sz="3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ОБНОВЛЕНЫ                                             УТВЕРЖДЕНЫ</a:t>
            </a:r>
            <a:endParaRPr lang="ru-RU" altLang="ru-RU" sz="3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081" y="2681079"/>
            <a:ext cx="1594091" cy="15940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1079" y="2681079"/>
            <a:ext cx="1674903" cy="15940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1" b="37611"/>
          <a:stretch/>
        </p:blipFill>
        <p:spPr>
          <a:xfrm>
            <a:off x="3622209" y="5210908"/>
            <a:ext cx="4286250" cy="1536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459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0DBCA"/>
              </a:clrFrom>
              <a:clrTo>
                <a:srgbClr val="F0DBC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1" b="98531" l="132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5356" y="2465512"/>
            <a:ext cx="4589702" cy="4392488"/>
          </a:xfrm>
          <a:prstGeom prst="rect">
            <a:avLst/>
          </a:prstGeom>
        </p:spPr>
      </p:pic>
      <p:pic>
        <p:nvPicPr>
          <p:cNvPr id="5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0841"/>
            <a:ext cx="11829408" cy="6857519"/>
          </a:xfrm>
          <a:prstGeom prst="rect">
            <a:avLst/>
          </a:prstGeom>
        </p:spPr>
      </p:pic>
      <p:pic>
        <p:nvPicPr>
          <p:cNvPr id="8" name="object 6"/>
          <p:cNvPicPr/>
          <p:nvPr/>
        </p:nvPicPr>
        <p:blipFill>
          <a:blip r:embed="rId5" cstate="print">
            <a:duotone>
              <a:prstClr val="black"/>
              <a:srgbClr val="EB771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734" y="977900"/>
            <a:ext cx="2046569" cy="11862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0" y="339490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i="1" dirty="0" err="1" smtClean="0"/>
              <a:t>С.С.Кравцов</a:t>
            </a:r>
            <a:r>
              <a:rPr lang="ru-RU" sz="3600" b="1" i="1" dirty="0" smtClean="0"/>
              <a:t>:</a:t>
            </a:r>
            <a:r>
              <a:rPr lang="ru-RU" sz="3600" b="1" dirty="0" smtClean="0"/>
              <a:t> </a:t>
            </a:r>
          </a:p>
          <a:p>
            <a:r>
              <a:rPr lang="ru-RU" sz="3600" b="1" dirty="0" smtClean="0"/>
              <a:t>в России до конца </a:t>
            </a:r>
          </a:p>
          <a:p>
            <a:r>
              <a:rPr lang="ru-RU" sz="3600" b="1" dirty="0" smtClean="0"/>
              <a:t>2025 года появятся </a:t>
            </a:r>
          </a:p>
          <a:p>
            <a:r>
              <a:rPr lang="ru-RU" sz="3600" b="1" dirty="0" smtClean="0"/>
              <a:t>ЕДИНЫЕ государственные учебники по всем предметам</a:t>
            </a:r>
            <a:endParaRPr lang="ru-RU" sz="3600" b="1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0" y="0"/>
            <a:ext cx="12159839" cy="838200"/>
            <a:chOff x="1" y="6019800"/>
            <a:chExt cx="12159839" cy="838200"/>
          </a:xfrm>
        </p:grpSpPr>
        <p:pic>
          <p:nvPicPr>
            <p:cNvPr id="10" name="object 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99980" y="6019800"/>
              <a:ext cx="5759860" cy="837719"/>
            </a:xfrm>
            <a:prstGeom prst="rect">
              <a:avLst/>
            </a:prstGeom>
          </p:spPr>
        </p:pic>
        <p:pic>
          <p:nvPicPr>
            <p:cNvPr id="11" name="object 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" y="6019800"/>
              <a:ext cx="6400408" cy="838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849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28333"/>
          <a:stretch/>
        </p:blipFill>
        <p:spPr>
          <a:xfrm>
            <a:off x="0" y="0"/>
            <a:ext cx="12192000" cy="2476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" y="2832101"/>
            <a:ext cx="4686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УЧАСТНИКИ ПРОЕКТА: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600" b="1" dirty="0" smtClean="0"/>
              <a:t>СОШ №7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600" b="1" dirty="0" smtClean="0"/>
              <a:t>СОШ №20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600" b="1" dirty="0" smtClean="0"/>
              <a:t>ГИМНАЗИЯ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600" b="1" dirty="0" smtClean="0"/>
              <a:t>ЛИЦЕЙ</a:t>
            </a:r>
            <a:endParaRPr lang="ru-RU" sz="36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5549" t="10676" r="8334" b="18512"/>
          <a:stretch/>
        </p:blipFill>
        <p:spPr>
          <a:xfrm>
            <a:off x="5128416" y="2476500"/>
            <a:ext cx="7063584" cy="4356100"/>
          </a:xfrm>
          <a:prstGeom prst="rect">
            <a:avLst/>
          </a:prstGeom>
        </p:spPr>
      </p:pic>
      <p:pic>
        <p:nvPicPr>
          <p:cNvPr id="6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32140" y="6019800"/>
            <a:ext cx="5759860" cy="837719"/>
          </a:xfrm>
          <a:prstGeom prst="rect">
            <a:avLst/>
          </a:prstGeom>
        </p:spPr>
      </p:pic>
      <p:pic>
        <p:nvPicPr>
          <p:cNvPr id="7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161" y="6019800"/>
            <a:ext cx="6400408" cy="838200"/>
          </a:xfrm>
          <a:prstGeom prst="rect">
            <a:avLst/>
          </a:prstGeom>
        </p:spPr>
      </p:pic>
      <p:pic>
        <p:nvPicPr>
          <p:cNvPr id="9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-8644622" y="-24919"/>
            <a:ext cx="11829408" cy="6857519"/>
          </a:xfrm>
          <a:prstGeom prst="rect">
            <a:avLst/>
          </a:prstGeom>
        </p:spPr>
      </p:pic>
      <p:pic>
        <p:nvPicPr>
          <p:cNvPr id="10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 rot="12600000">
            <a:off x="3455611" y="2006600"/>
            <a:ext cx="11829408" cy="6857519"/>
          </a:xfrm>
          <a:prstGeom prst="rect">
            <a:avLst/>
          </a:prstGeom>
        </p:spPr>
      </p:pic>
      <p:pic>
        <p:nvPicPr>
          <p:cNvPr id="1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 rot="12600000">
            <a:off x="3404811" y="1955800"/>
            <a:ext cx="11829408" cy="68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8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27899" y="3666063"/>
            <a:ext cx="1931941" cy="31600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0" y="-481"/>
            <a:ext cx="6858000" cy="6858000"/>
          </a:xfrm>
          <a:prstGeom prst="rect">
            <a:avLst/>
          </a:prstGeom>
        </p:spPr>
      </p:pic>
      <p:pic>
        <p:nvPicPr>
          <p:cNvPr id="16" name="object 6"/>
          <p:cNvPicPr/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910" y="0"/>
            <a:ext cx="2046569" cy="11862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93610" y="94111"/>
            <a:ext cx="2128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ПРОЕКТ: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50725" y="147338"/>
            <a:ext cx="46863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с 01.09.2023г. ВВЕДЕНЫ СТАВКИ СОВЕТНИКОВ в 10 ОО: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200" b="1" dirty="0" smtClean="0"/>
              <a:t>СОШ №4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200" b="1" dirty="0" smtClean="0"/>
              <a:t>СОШ №5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200" b="1" dirty="0" smtClean="0"/>
              <a:t>СОШ №7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200" b="1" dirty="0" smtClean="0"/>
              <a:t>СОШ №9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200" b="1" dirty="0" smtClean="0"/>
              <a:t>СОШ №15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200" b="1" dirty="0" smtClean="0"/>
              <a:t>СОШ №16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200" b="1" dirty="0" smtClean="0"/>
              <a:t>СОШ №19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200" b="1" dirty="0" smtClean="0"/>
              <a:t>СОШ №20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200" b="1" dirty="0" smtClean="0"/>
              <a:t>ГИМНАЗИЯ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200" b="1" dirty="0" smtClean="0"/>
              <a:t>ЛИЦЕЙ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5600" y="6001435"/>
            <a:ext cx="60960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Основной  их задачей  является вовлечение школьников в </a:t>
            </a:r>
            <a:r>
              <a:rPr lang="ru-RU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общественно - 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полезную деятельность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6811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floral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47">
  <a:themeElements>
    <a:clrScheme name="sample 3">
      <a:dk1>
        <a:srgbClr val="000000"/>
      </a:dk1>
      <a:lt1>
        <a:srgbClr val="FFFFFF"/>
      </a:lt1>
      <a:dk2>
        <a:srgbClr val="0B3191"/>
      </a:dk2>
      <a:lt2>
        <a:srgbClr val="C0C0C0"/>
      </a:lt2>
      <a:accent1>
        <a:srgbClr val="3195D9"/>
      </a:accent1>
      <a:accent2>
        <a:srgbClr val="63C2F7"/>
      </a:accent2>
      <a:accent3>
        <a:srgbClr val="FFFFFF"/>
      </a:accent3>
      <a:accent4>
        <a:srgbClr val="000000"/>
      </a:accent4>
      <a:accent5>
        <a:srgbClr val="ADC8E9"/>
      </a:accent5>
      <a:accent6>
        <a:srgbClr val="59B0E0"/>
      </a:accent6>
      <a:hlink>
        <a:srgbClr val="4173F1"/>
      </a:hlink>
      <a:folHlink>
        <a:srgbClr val="3B97A9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000066"/>
        </a:dk1>
        <a:lt1>
          <a:srgbClr val="FFFFFF"/>
        </a:lt1>
        <a:dk2>
          <a:srgbClr val="175B5B"/>
        </a:dk2>
        <a:lt2>
          <a:srgbClr val="C0C0C0"/>
        </a:lt2>
        <a:accent1>
          <a:srgbClr val="7DB038"/>
        </a:accent1>
        <a:accent2>
          <a:srgbClr val="6CA5D8"/>
        </a:accent2>
        <a:accent3>
          <a:srgbClr val="FFFFFF"/>
        </a:accent3>
        <a:accent4>
          <a:srgbClr val="000056"/>
        </a:accent4>
        <a:accent5>
          <a:srgbClr val="BFD4AE"/>
        </a:accent5>
        <a:accent6>
          <a:srgbClr val="6195C4"/>
        </a:accent6>
        <a:hlink>
          <a:srgbClr val="5D4BC7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0000"/>
        </a:dk1>
        <a:lt1>
          <a:srgbClr val="FFFFFF"/>
        </a:lt1>
        <a:dk2>
          <a:srgbClr val="500E86"/>
        </a:dk2>
        <a:lt2>
          <a:srgbClr val="B2B2B2"/>
        </a:lt2>
        <a:accent1>
          <a:srgbClr val="3C96C8"/>
        </a:accent1>
        <a:accent2>
          <a:srgbClr val="E2AF52"/>
        </a:accent2>
        <a:accent3>
          <a:srgbClr val="FFFFFF"/>
        </a:accent3>
        <a:accent4>
          <a:srgbClr val="000000"/>
        </a:accent4>
        <a:accent5>
          <a:srgbClr val="AFC9E0"/>
        </a:accent5>
        <a:accent6>
          <a:srgbClr val="CD9E49"/>
        </a:accent6>
        <a:hlink>
          <a:srgbClr val="576CD5"/>
        </a:hlink>
        <a:folHlink>
          <a:srgbClr val="6EBCB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00"/>
        </a:dk1>
        <a:lt1>
          <a:srgbClr val="FFFFFF"/>
        </a:lt1>
        <a:dk2>
          <a:srgbClr val="0B3191"/>
        </a:dk2>
        <a:lt2>
          <a:srgbClr val="C0C0C0"/>
        </a:lt2>
        <a:accent1>
          <a:srgbClr val="3195D9"/>
        </a:accent1>
        <a:accent2>
          <a:srgbClr val="63C2F7"/>
        </a:accent2>
        <a:accent3>
          <a:srgbClr val="FFFFFF"/>
        </a:accent3>
        <a:accent4>
          <a:srgbClr val="000000"/>
        </a:accent4>
        <a:accent5>
          <a:srgbClr val="ADC8E9"/>
        </a:accent5>
        <a:accent6>
          <a:srgbClr val="59B0E0"/>
        </a:accent6>
        <a:hlink>
          <a:srgbClr val="4173F1"/>
        </a:hlink>
        <a:folHlink>
          <a:srgbClr val="3B97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floral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47">
  <a:themeElements>
    <a:clrScheme name="sample 3">
      <a:dk1>
        <a:srgbClr val="000000"/>
      </a:dk1>
      <a:lt1>
        <a:srgbClr val="FFFFFF"/>
      </a:lt1>
      <a:dk2>
        <a:srgbClr val="0B3191"/>
      </a:dk2>
      <a:lt2>
        <a:srgbClr val="C0C0C0"/>
      </a:lt2>
      <a:accent1>
        <a:srgbClr val="3195D9"/>
      </a:accent1>
      <a:accent2>
        <a:srgbClr val="63C2F7"/>
      </a:accent2>
      <a:accent3>
        <a:srgbClr val="FFFFFF"/>
      </a:accent3>
      <a:accent4>
        <a:srgbClr val="000000"/>
      </a:accent4>
      <a:accent5>
        <a:srgbClr val="ADC8E9"/>
      </a:accent5>
      <a:accent6>
        <a:srgbClr val="59B0E0"/>
      </a:accent6>
      <a:hlink>
        <a:srgbClr val="4173F1"/>
      </a:hlink>
      <a:folHlink>
        <a:srgbClr val="3B97A9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000066"/>
        </a:dk1>
        <a:lt1>
          <a:srgbClr val="FFFFFF"/>
        </a:lt1>
        <a:dk2>
          <a:srgbClr val="175B5B"/>
        </a:dk2>
        <a:lt2>
          <a:srgbClr val="C0C0C0"/>
        </a:lt2>
        <a:accent1>
          <a:srgbClr val="7DB038"/>
        </a:accent1>
        <a:accent2>
          <a:srgbClr val="6CA5D8"/>
        </a:accent2>
        <a:accent3>
          <a:srgbClr val="FFFFFF"/>
        </a:accent3>
        <a:accent4>
          <a:srgbClr val="000056"/>
        </a:accent4>
        <a:accent5>
          <a:srgbClr val="BFD4AE"/>
        </a:accent5>
        <a:accent6>
          <a:srgbClr val="6195C4"/>
        </a:accent6>
        <a:hlink>
          <a:srgbClr val="5D4BC7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0000"/>
        </a:dk1>
        <a:lt1>
          <a:srgbClr val="FFFFFF"/>
        </a:lt1>
        <a:dk2>
          <a:srgbClr val="500E86"/>
        </a:dk2>
        <a:lt2>
          <a:srgbClr val="B2B2B2"/>
        </a:lt2>
        <a:accent1>
          <a:srgbClr val="3C96C8"/>
        </a:accent1>
        <a:accent2>
          <a:srgbClr val="E2AF52"/>
        </a:accent2>
        <a:accent3>
          <a:srgbClr val="FFFFFF"/>
        </a:accent3>
        <a:accent4>
          <a:srgbClr val="000000"/>
        </a:accent4>
        <a:accent5>
          <a:srgbClr val="AFC9E0"/>
        </a:accent5>
        <a:accent6>
          <a:srgbClr val="CD9E49"/>
        </a:accent6>
        <a:hlink>
          <a:srgbClr val="576CD5"/>
        </a:hlink>
        <a:folHlink>
          <a:srgbClr val="6EBCB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00"/>
        </a:dk1>
        <a:lt1>
          <a:srgbClr val="FFFFFF"/>
        </a:lt1>
        <a:dk2>
          <a:srgbClr val="0B3191"/>
        </a:dk2>
        <a:lt2>
          <a:srgbClr val="C0C0C0"/>
        </a:lt2>
        <a:accent1>
          <a:srgbClr val="3195D9"/>
        </a:accent1>
        <a:accent2>
          <a:srgbClr val="63C2F7"/>
        </a:accent2>
        <a:accent3>
          <a:srgbClr val="FFFFFF"/>
        </a:accent3>
        <a:accent4>
          <a:srgbClr val="000000"/>
        </a:accent4>
        <a:accent5>
          <a:srgbClr val="ADC8E9"/>
        </a:accent5>
        <a:accent6>
          <a:srgbClr val="59B0E0"/>
        </a:accent6>
        <a:hlink>
          <a:srgbClr val="4173F1"/>
        </a:hlink>
        <a:folHlink>
          <a:srgbClr val="3B97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4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Шаблон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338</Words>
  <Application>Microsoft Office PowerPoint</Application>
  <PresentationFormat>Широкоэкранный</PresentationFormat>
  <Paragraphs>76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21</vt:i4>
      </vt:variant>
    </vt:vector>
  </HeadingPairs>
  <TitlesOfParts>
    <vt:vector size="47" baseType="lpstr">
      <vt:lpstr>Calibri Light</vt:lpstr>
      <vt:lpstr>Times New Roman</vt:lpstr>
      <vt:lpstr>맑은 고딕</vt:lpstr>
      <vt:lpstr>Wingdings</vt:lpstr>
      <vt:lpstr>Tahoma</vt:lpstr>
      <vt:lpstr>Calibri</vt:lpstr>
      <vt:lpstr>Arial</vt:lpstr>
      <vt:lpstr>Verdana</vt:lpstr>
      <vt:lpstr>Druk Cyr</vt:lpstr>
      <vt:lpstr>Wingdings 2</vt:lpstr>
      <vt:lpstr>Century Gothic</vt:lpstr>
      <vt:lpstr>Comic Sans MS</vt:lpstr>
      <vt:lpstr>Impact</vt:lpstr>
      <vt:lpstr>Тема Office</vt:lpstr>
      <vt:lpstr>Office Theme</vt:lpstr>
      <vt:lpstr>След самолета</vt:lpstr>
      <vt:lpstr>NewsPrint</vt:lpstr>
      <vt:lpstr>11_Тема Office</vt:lpstr>
      <vt:lpstr>HDOfficeLightV0</vt:lpstr>
      <vt:lpstr>1_Шаблон5</vt:lpstr>
      <vt:lpstr>5_Тема Office</vt:lpstr>
      <vt:lpstr>1_HDOfficeLightV0</vt:lpstr>
      <vt:lpstr>1_floral2</vt:lpstr>
      <vt:lpstr>1_47</vt:lpstr>
      <vt:lpstr>2_floral2</vt:lpstr>
      <vt:lpstr>2_47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65</cp:revision>
  <dcterms:created xsi:type="dcterms:W3CDTF">2023-08-14T04:18:07Z</dcterms:created>
  <dcterms:modified xsi:type="dcterms:W3CDTF">2023-08-28T07:48:34Z</dcterms:modified>
</cp:coreProperties>
</file>